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404050" cy="43205400"/>
  <p:notesSz cx="6858000" cy="9296400"/>
  <p:defaultTextStyle>
    <a:defPPr>
      <a:defRPr lang="es-ES"/>
    </a:defPPr>
    <a:lvl1pPr algn="l" rtl="0" fontAlgn="base">
      <a:spcBef>
        <a:spcPct val="0"/>
      </a:spcBef>
      <a:spcAft>
        <a:spcPct val="0"/>
      </a:spcAft>
      <a:defRPr sz="2500" kern="1200">
        <a:solidFill>
          <a:schemeClr val="tx1"/>
        </a:solidFill>
        <a:latin typeface="Arial" charset="0"/>
        <a:ea typeface="+mn-ea"/>
        <a:cs typeface="+mn-cs"/>
      </a:defRPr>
    </a:lvl1pPr>
    <a:lvl2pPr marL="490538" indent="-33338" algn="l" rtl="0" fontAlgn="base">
      <a:spcBef>
        <a:spcPct val="0"/>
      </a:spcBef>
      <a:spcAft>
        <a:spcPct val="0"/>
      </a:spcAft>
      <a:defRPr sz="2500" kern="1200">
        <a:solidFill>
          <a:schemeClr val="tx1"/>
        </a:solidFill>
        <a:latin typeface="Arial" charset="0"/>
        <a:ea typeface="+mn-ea"/>
        <a:cs typeface="+mn-cs"/>
      </a:defRPr>
    </a:lvl2pPr>
    <a:lvl3pPr marL="981075" indent="-66675" algn="l" rtl="0" fontAlgn="base">
      <a:spcBef>
        <a:spcPct val="0"/>
      </a:spcBef>
      <a:spcAft>
        <a:spcPct val="0"/>
      </a:spcAft>
      <a:defRPr sz="2500" kern="1200">
        <a:solidFill>
          <a:schemeClr val="tx1"/>
        </a:solidFill>
        <a:latin typeface="Arial" charset="0"/>
        <a:ea typeface="+mn-ea"/>
        <a:cs typeface="+mn-cs"/>
      </a:defRPr>
    </a:lvl3pPr>
    <a:lvl4pPr marL="1471613" indent="-100013" algn="l" rtl="0" fontAlgn="base">
      <a:spcBef>
        <a:spcPct val="0"/>
      </a:spcBef>
      <a:spcAft>
        <a:spcPct val="0"/>
      </a:spcAft>
      <a:defRPr sz="2500" kern="1200">
        <a:solidFill>
          <a:schemeClr val="tx1"/>
        </a:solidFill>
        <a:latin typeface="Arial" charset="0"/>
        <a:ea typeface="+mn-ea"/>
        <a:cs typeface="+mn-cs"/>
      </a:defRPr>
    </a:lvl4pPr>
    <a:lvl5pPr marL="1963738" indent="-134938" algn="l" rtl="0" fontAlgn="base">
      <a:spcBef>
        <a:spcPct val="0"/>
      </a:spcBef>
      <a:spcAft>
        <a:spcPct val="0"/>
      </a:spcAft>
      <a:defRPr sz="2500" kern="1200">
        <a:solidFill>
          <a:schemeClr val="tx1"/>
        </a:solidFill>
        <a:latin typeface="Arial" charset="0"/>
        <a:ea typeface="+mn-ea"/>
        <a:cs typeface="+mn-cs"/>
      </a:defRPr>
    </a:lvl5pPr>
    <a:lvl6pPr marL="2286000" algn="l" defTabSz="914400" rtl="0" eaLnBrk="1" latinLnBrk="0" hangingPunct="1">
      <a:defRPr sz="2500" kern="1200">
        <a:solidFill>
          <a:schemeClr val="tx1"/>
        </a:solidFill>
        <a:latin typeface="Arial" charset="0"/>
        <a:ea typeface="+mn-ea"/>
        <a:cs typeface="+mn-cs"/>
      </a:defRPr>
    </a:lvl6pPr>
    <a:lvl7pPr marL="2743200" algn="l" defTabSz="914400" rtl="0" eaLnBrk="1" latinLnBrk="0" hangingPunct="1">
      <a:defRPr sz="2500" kern="1200">
        <a:solidFill>
          <a:schemeClr val="tx1"/>
        </a:solidFill>
        <a:latin typeface="Arial" charset="0"/>
        <a:ea typeface="+mn-ea"/>
        <a:cs typeface="+mn-cs"/>
      </a:defRPr>
    </a:lvl7pPr>
    <a:lvl8pPr marL="3200400" algn="l" defTabSz="914400" rtl="0" eaLnBrk="1" latinLnBrk="0" hangingPunct="1">
      <a:defRPr sz="2500" kern="1200">
        <a:solidFill>
          <a:schemeClr val="tx1"/>
        </a:solidFill>
        <a:latin typeface="Arial" charset="0"/>
        <a:ea typeface="+mn-ea"/>
        <a:cs typeface="+mn-cs"/>
      </a:defRPr>
    </a:lvl8pPr>
    <a:lvl9pPr marL="3657600" algn="l" defTabSz="914400" rtl="0" eaLnBrk="1" latinLnBrk="0" hangingPunct="1">
      <a:defRPr sz="25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2"/>
  <p:clrMru>
    <a:srgbClr val="990000"/>
    <a:srgbClr val="FF3300"/>
    <a:srgbClr val="FFFF00"/>
    <a:srgbClr val="FFFFCC"/>
    <a:srgbClr val="FFFF99"/>
    <a:srgbClr val="CC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88176" autoAdjust="0"/>
  </p:normalViewPr>
  <p:slideViewPr>
    <p:cSldViewPr>
      <p:cViewPr>
        <p:scale>
          <a:sx n="21" d="100"/>
          <a:sy n="21" d="100"/>
        </p:scale>
        <p:origin x="-1674" y="-174"/>
      </p:cViewPr>
      <p:guideLst>
        <p:guide orient="horz" pos="13608"/>
        <p:guide pos="1020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a:defRPr sz="1200"/>
            </a:lvl1pPr>
          </a:lstStyle>
          <a:p>
            <a:pPr>
              <a:defRPr/>
            </a:pPr>
            <a:fld id="{817CD3F5-85D7-498A-A912-539B7D3A7136}" type="datetimeFigureOut">
              <a:rPr lang="en-US"/>
              <a:pPr>
                <a:defRPr/>
              </a:pPr>
              <a:t>4/28/2011</a:t>
            </a:fld>
            <a:endParaRPr lang="en-US"/>
          </a:p>
        </p:txBody>
      </p:sp>
      <p:sp>
        <p:nvSpPr>
          <p:cNvPr id="4" name="Slide Image Placeholder 3"/>
          <p:cNvSpPr>
            <a:spLocks noGrp="1" noRot="1" noChangeAspect="1"/>
          </p:cNvSpPr>
          <p:nvPr>
            <p:ph type="sldImg" idx="2"/>
          </p:nvPr>
        </p:nvSpPr>
        <p:spPr>
          <a:xfrm>
            <a:off x="2122488" y="696913"/>
            <a:ext cx="2613025" cy="348615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a:defRPr sz="1200"/>
            </a:lvl1pPr>
          </a:lstStyle>
          <a:p>
            <a:pPr>
              <a:defRPr/>
            </a:pPr>
            <a:fld id="{B5D32770-3868-4FB9-9D28-CB156A3A5DCA}" type="slidenum">
              <a:rPr lang="en-US"/>
              <a:pPr>
                <a:defRPr/>
              </a:pPr>
              <a:t>‹Nº›</a:t>
            </a:fld>
            <a:endParaRPr lang="en-US"/>
          </a:p>
        </p:txBody>
      </p:sp>
    </p:spTree>
  </p:cSld>
  <p:clrMap bg1="lt1" tx1="dk1" bg2="lt2" tx2="dk2" accent1="accent1" accent2="accent2" accent3="accent3" accent4="accent4" accent5="accent5" accent6="accent6" hlink="hlink" folHlink="folHlink"/>
  <p:notesStyle>
    <a:lvl1pPr algn="l" defTabSz="981075" rtl="0" eaLnBrk="0" fontAlgn="base" hangingPunct="0">
      <a:spcBef>
        <a:spcPct val="30000"/>
      </a:spcBef>
      <a:spcAft>
        <a:spcPct val="0"/>
      </a:spcAft>
      <a:defRPr sz="1300" kern="1200">
        <a:solidFill>
          <a:schemeClr val="tx1"/>
        </a:solidFill>
        <a:latin typeface="+mn-lt"/>
        <a:ea typeface="+mn-ea"/>
        <a:cs typeface="+mn-cs"/>
      </a:defRPr>
    </a:lvl1pPr>
    <a:lvl2pPr marL="490538" algn="l" defTabSz="981075" rtl="0" eaLnBrk="0" fontAlgn="base" hangingPunct="0">
      <a:spcBef>
        <a:spcPct val="30000"/>
      </a:spcBef>
      <a:spcAft>
        <a:spcPct val="0"/>
      </a:spcAft>
      <a:defRPr sz="1300" kern="1200">
        <a:solidFill>
          <a:schemeClr val="tx1"/>
        </a:solidFill>
        <a:latin typeface="+mn-lt"/>
        <a:ea typeface="+mn-ea"/>
        <a:cs typeface="+mn-cs"/>
      </a:defRPr>
    </a:lvl2pPr>
    <a:lvl3pPr marL="981075" algn="l" defTabSz="981075" rtl="0" eaLnBrk="0" fontAlgn="base" hangingPunct="0">
      <a:spcBef>
        <a:spcPct val="30000"/>
      </a:spcBef>
      <a:spcAft>
        <a:spcPct val="0"/>
      </a:spcAft>
      <a:defRPr sz="1300" kern="1200">
        <a:solidFill>
          <a:schemeClr val="tx1"/>
        </a:solidFill>
        <a:latin typeface="+mn-lt"/>
        <a:ea typeface="+mn-ea"/>
        <a:cs typeface="+mn-cs"/>
      </a:defRPr>
    </a:lvl3pPr>
    <a:lvl4pPr marL="1471613" algn="l" defTabSz="981075" rtl="0" eaLnBrk="0" fontAlgn="base" hangingPunct="0">
      <a:spcBef>
        <a:spcPct val="30000"/>
      </a:spcBef>
      <a:spcAft>
        <a:spcPct val="0"/>
      </a:spcAft>
      <a:defRPr sz="1300" kern="1200">
        <a:solidFill>
          <a:schemeClr val="tx1"/>
        </a:solidFill>
        <a:latin typeface="+mn-lt"/>
        <a:ea typeface="+mn-ea"/>
        <a:cs typeface="+mn-cs"/>
      </a:defRPr>
    </a:lvl4pPr>
    <a:lvl5pPr marL="1963738" algn="l" defTabSz="981075" rtl="0" eaLnBrk="0" fontAlgn="base" hangingPunct="0">
      <a:spcBef>
        <a:spcPct val="30000"/>
      </a:spcBef>
      <a:spcAft>
        <a:spcPct val="0"/>
      </a:spcAft>
      <a:defRPr sz="1300" kern="1200">
        <a:solidFill>
          <a:schemeClr val="tx1"/>
        </a:solidFill>
        <a:latin typeface="+mn-lt"/>
        <a:ea typeface="+mn-ea"/>
        <a:cs typeface="+mn-cs"/>
      </a:defRPr>
    </a:lvl5pPr>
    <a:lvl6pPr marL="2454707" algn="l" defTabSz="981883" rtl="0" eaLnBrk="1" latinLnBrk="0" hangingPunct="1">
      <a:defRPr sz="1300" kern="1200">
        <a:solidFill>
          <a:schemeClr val="tx1"/>
        </a:solidFill>
        <a:latin typeface="+mn-lt"/>
        <a:ea typeface="+mn-ea"/>
        <a:cs typeface="+mn-cs"/>
      </a:defRPr>
    </a:lvl6pPr>
    <a:lvl7pPr marL="2945648" algn="l" defTabSz="981883" rtl="0" eaLnBrk="1" latinLnBrk="0" hangingPunct="1">
      <a:defRPr sz="1300" kern="1200">
        <a:solidFill>
          <a:schemeClr val="tx1"/>
        </a:solidFill>
        <a:latin typeface="+mn-lt"/>
        <a:ea typeface="+mn-ea"/>
        <a:cs typeface="+mn-cs"/>
      </a:defRPr>
    </a:lvl7pPr>
    <a:lvl8pPr marL="3436590" algn="l" defTabSz="981883" rtl="0" eaLnBrk="1" latinLnBrk="0" hangingPunct="1">
      <a:defRPr sz="1300" kern="1200">
        <a:solidFill>
          <a:schemeClr val="tx1"/>
        </a:solidFill>
        <a:latin typeface="+mn-lt"/>
        <a:ea typeface="+mn-ea"/>
        <a:cs typeface="+mn-cs"/>
      </a:defRPr>
    </a:lvl8pPr>
    <a:lvl9pPr marL="3927531" algn="l" defTabSz="981883"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p:spPr>
      </p:sp>
      <p:sp>
        <p:nvSpPr>
          <p:cNvPr id="40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1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14D8910-97EF-4D5A-B4BF-8AF7A7089505}" type="slidenum">
              <a:rPr lang="en-US" smtClean="0"/>
              <a:pPr/>
              <a:t>1</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160270" y="11185426"/>
            <a:ext cx="24483060" cy="7716242"/>
          </a:xfrm>
        </p:spPr>
        <p:txBody>
          <a:bodyPr/>
          <a:lstStyle/>
          <a:p>
            <a:r>
              <a:rPr lang="en-US" smtClean="0"/>
              <a:t>Click to edit Master title style</a:t>
            </a:r>
            <a:endParaRPr lang="en-US"/>
          </a:p>
        </p:txBody>
      </p:sp>
      <p:sp>
        <p:nvSpPr>
          <p:cNvPr id="3" name="Subtitle 2"/>
          <p:cNvSpPr>
            <a:spLocks noGrp="1"/>
          </p:cNvSpPr>
          <p:nvPr>
            <p:ph type="subTitle" idx="1"/>
          </p:nvPr>
        </p:nvSpPr>
        <p:spPr>
          <a:xfrm>
            <a:off x="4320540" y="20401856"/>
            <a:ext cx="20162520" cy="9202539"/>
          </a:xfrm>
        </p:spPr>
        <p:txBody>
          <a:bodyPr/>
          <a:lstStyle>
            <a:lvl1pPr marL="0" indent="0" algn="ctr">
              <a:buNone/>
              <a:defRPr/>
            </a:lvl1pPr>
            <a:lvl2pPr marL="490941" indent="0" algn="ctr">
              <a:buNone/>
              <a:defRPr/>
            </a:lvl2pPr>
            <a:lvl3pPr marL="981883" indent="0" algn="ctr">
              <a:buNone/>
              <a:defRPr/>
            </a:lvl3pPr>
            <a:lvl4pPr marL="1472824" indent="0" algn="ctr">
              <a:buNone/>
              <a:defRPr/>
            </a:lvl4pPr>
            <a:lvl5pPr marL="1963765" indent="0" algn="ctr">
              <a:buNone/>
              <a:defRPr/>
            </a:lvl5pPr>
            <a:lvl6pPr marL="2454707" indent="0" algn="ctr">
              <a:buNone/>
              <a:defRPr/>
            </a:lvl6pPr>
            <a:lvl7pPr marL="2945648" indent="0" algn="ctr">
              <a:buNone/>
              <a:defRPr/>
            </a:lvl7pPr>
            <a:lvl8pPr marL="3436590" indent="0" algn="ctr">
              <a:buNone/>
              <a:defRPr/>
            </a:lvl8pPr>
            <a:lvl9pPr marL="3927531"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3367AB79-8A94-4644-9328-4A74D4883EB0}" type="slidenum">
              <a:rPr lang="es-ES"/>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655B0180-5045-44CE-8105-31B5E3604854}" type="slidenum">
              <a:rPr lang="es-ES"/>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0882610" y="1441152"/>
            <a:ext cx="6480810" cy="3072085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0180" y="1441152"/>
            <a:ext cx="19282410" cy="3072085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5A69D6-E616-45AC-B0C2-2653E5CCA5EC}" type="slidenum">
              <a:rPr lang="es-ES"/>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BF57F35A-9E0E-4014-BB98-AE914D57BD9A}" type="slidenum">
              <a:rPr lang="es-ES"/>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75285" y="23136573"/>
            <a:ext cx="24483060" cy="7150199"/>
          </a:xfrm>
        </p:spPr>
        <p:txBody>
          <a:bodyPr anchor="t"/>
          <a:lstStyle>
            <a:lvl1pPr algn="l">
              <a:defRPr sz="4300" b="1" cap="all"/>
            </a:lvl1pPr>
          </a:lstStyle>
          <a:p>
            <a:r>
              <a:rPr lang="en-US" smtClean="0"/>
              <a:t>Click to edit Master title style</a:t>
            </a:r>
            <a:endParaRPr lang="en-US"/>
          </a:p>
        </p:txBody>
      </p:sp>
      <p:sp>
        <p:nvSpPr>
          <p:cNvPr id="3" name="Text Placeholder 2"/>
          <p:cNvSpPr>
            <a:spLocks noGrp="1"/>
          </p:cNvSpPr>
          <p:nvPr>
            <p:ph type="body" idx="1"/>
          </p:nvPr>
        </p:nvSpPr>
        <p:spPr>
          <a:xfrm>
            <a:off x="2275285" y="15260589"/>
            <a:ext cx="24483060" cy="7875984"/>
          </a:xfrm>
        </p:spPr>
        <p:txBody>
          <a:bodyPr anchor="b"/>
          <a:lstStyle>
            <a:lvl1pPr marL="0" indent="0">
              <a:buNone/>
              <a:defRPr sz="2100"/>
            </a:lvl1pPr>
            <a:lvl2pPr marL="490941" indent="0">
              <a:buNone/>
              <a:defRPr sz="1900"/>
            </a:lvl2pPr>
            <a:lvl3pPr marL="981883" indent="0">
              <a:buNone/>
              <a:defRPr sz="1700"/>
            </a:lvl3pPr>
            <a:lvl4pPr marL="1472824" indent="0">
              <a:buNone/>
              <a:defRPr sz="1500"/>
            </a:lvl4pPr>
            <a:lvl5pPr marL="1963765" indent="0">
              <a:buNone/>
              <a:defRPr sz="1500"/>
            </a:lvl5pPr>
            <a:lvl6pPr marL="2454707" indent="0">
              <a:buNone/>
              <a:defRPr sz="1500"/>
            </a:lvl6pPr>
            <a:lvl7pPr marL="2945648" indent="0">
              <a:buNone/>
              <a:defRPr sz="1500"/>
            </a:lvl7pPr>
            <a:lvl8pPr marL="3436590" indent="0">
              <a:buNone/>
              <a:defRPr sz="1500"/>
            </a:lvl8pPr>
            <a:lvl9pPr marL="3927531" indent="0">
              <a:buNone/>
              <a:defRPr sz="15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FFCE446E-DCF0-4794-A59C-57E6E59CA7F6}" type="slidenum">
              <a:rPr lang="es-ES"/>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0180" y="8400355"/>
            <a:ext cx="12881610" cy="23761651"/>
          </a:xfrm>
        </p:spPr>
        <p:txBody>
          <a:bodyPr/>
          <a:lstStyle>
            <a:lvl1pPr>
              <a:defRPr sz="3000"/>
            </a:lvl1pPr>
            <a:lvl2pPr>
              <a:defRPr sz="2600"/>
            </a:lvl2pPr>
            <a:lvl3pPr>
              <a:defRPr sz="21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481810" y="8400355"/>
            <a:ext cx="12881610" cy="23761651"/>
          </a:xfrm>
        </p:spPr>
        <p:txBody>
          <a:bodyPr/>
          <a:lstStyle>
            <a:lvl1pPr>
              <a:defRPr sz="3000"/>
            </a:lvl1pPr>
            <a:lvl2pPr>
              <a:defRPr sz="2600"/>
            </a:lvl2pPr>
            <a:lvl3pPr>
              <a:defRPr sz="21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76D2481B-A86D-47A3-99C5-A591F9938A07}" type="slidenum">
              <a:rPr lang="es-ES"/>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40181" y="8060036"/>
            <a:ext cx="12726591" cy="3358059"/>
          </a:xfrm>
        </p:spPr>
        <p:txBody>
          <a:bodyPr anchor="b"/>
          <a:lstStyle>
            <a:lvl1pPr marL="0" indent="0">
              <a:buNone/>
              <a:defRPr sz="2600" b="1"/>
            </a:lvl1pPr>
            <a:lvl2pPr marL="490941" indent="0">
              <a:buNone/>
              <a:defRPr sz="2100" b="1"/>
            </a:lvl2pPr>
            <a:lvl3pPr marL="981883" indent="0">
              <a:buNone/>
              <a:defRPr sz="1900" b="1"/>
            </a:lvl3pPr>
            <a:lvl4pPr marL="1472824" indent="0">
              <a:buNone/>
              <a:defRPr sz="1700" b="1"/>
            </a:lvl4pPr>
            <a:lvl5pPr marL="1963765" indent="0">
              <a:buNone/>
              <a:defRPr sz="1700" b="1"/>
            </a:lvl5pPr>
            <a:lvl6pPr marL="2454707" indent="0">
              <a:buNone/>
              <a:defRPr sz="1700" b="1"/>
            </a:lvl6pPr>
            <a:lvl7pPr marL="2945648" indent="0">
              <a:buNone/>
              <a:defRPr sz="1700" b="1"/>
            </a:lvl7pPr>
            <a:lvl8pPr marL="3436590" indent="0">
              <a:buNone/>
              <a:defRPr sz="1700" b="1"/>
            </a:lvl8pPr>
            <a:lvl9pPr marL="3927531" indent="0">
              <a:buNone/>
              <a:defRPr sz="1700" b="1"/>
            </a:lvl9pPr>
          </a:lstStyle>
          <a:p>
            <a:pPr lvl="0"/>
            <a:r>
              <a:rPr lang="en-US" smtClean="0"/>
              <a:t>Click to edit Master text styles</a:t>
            </a:r>
          </a:p>
        </p:txBody>
      </p:sp>
      <p:sp>
        <p:nvSpPr>
          <p:cNvPr id="4" name="Content Placeholder 3"/>
          <p:cNvSpPr>
            <a:spLocks noGrp="1"/>
          </p:cNvSpPr>
          <p:nvPr>
            <p:ph sz="half" idx="2"/>
          </p:nvPr>
        </p:nvSpPr>
        <p:spPr>
          <a:xfrm>
            <a:off x="1440181" y="11418094"/>
            <a:ext cx="12726591" cy="20743913"/>
          </a:xfrm>
        </p:spPr>
        <p:txBody>
          <a:bodyPr/>
          <a:lstStyle>
            <a:lvl1pPr>
              <a:defRPr sz="2600"/>
            </a:lvl1pPr>
            <a:lvl2pPr>
              <a:defRPr sz="21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4631829" y="8060036"/>
            <a:ext cx="12731591" cy="3358059"/>
          </a:xfrm>
        </p:spPr>
        <p:txBody>
          <a:bodyPr anchor="b"/>
          <a:lstStyle>
            <a:lvl1pPr marL="0" indent="0">
              <a:buNone/>
              <a:defRPr sz="2600" b="1"/>
            </a:lvl1pPr>
            <a:lvl2pPr marL="490941" indent="0">
              <a:buNone/>
              <a:defRPr sz="2100" b="1"/>
            </a:lvl2pPr>
            <a:lvl3pPr marL="981883" indent="0">
              <a:buNone/>
              <a:defRPr sz="1900" b="1"/>
            </a:lvl3pPr>
            <a:lvl4pPr marL="1472824" indent="0">
              <a:buNone/>
              <a:defRPr sz="1700" b="1"/>
            </a:lvl4pPr>
            <a:lvl5pPr marL="1963765" indent="0">
              <a:buNone/>
              <a:defRPr sz="1700" b="1"/>
            </a:lvl5pPr>
            <a:lvl6pPr marL="2454707" indent="0">
              <a:buNone/>
              <a:defRPr sz="1700" b="1"/>
            </a:lvl6pPr>
            <a:lvl7pPr marL="2945648" indent="0">
              <a:buNone/>
              <a:defRPr sz="1700" b="1"/>
            </a:lvl7pPr>
            <a:lvl8pPr marL="3436590" indent="0">
              <a:buNone/>
              <a:defRPr sz="1700" b="1"/>
            </a:lvl8pPr>
            <a:lvl9pPr marL="3927531" indent="0">
              <a:buNone/>
              <a:defRPr sz="1700" b="1"/>
            </a:lvl9pPr>
          </a:lstStyle>
          <a:p>
            <a:pPr lvl="0"/>
            <a:r>
              <a:rPr lang="en-US" smtClean="0"/>
              <a:t>Click to edit Master text styles</a:t>
            </a:r>
          </a:p>
        </p:txBody>
      </p:sp>
      <p:sp>
        <p:nvSpPr>
          <p:cNvPr id="6" name="Content Placeholder 5"/>
          <p:cNvSpPr>
            <a:spLocks noGrp="1"/>
          </p:cNvSpPr>
          <p:nvPr>
            <p:ph sz="quarter" idx="4"/>
          </p:nvPr>
        </p:nvSpPr>
        <p:spPr>
          <a:xfrm>
            <a:off x="14631829" y="11418094"/>
            <a:ext cx="12731591" cy="20743913"/>
          </a:xfrm>
        </p:spPr>
        <p:txBody>
          <a:bodyPr/>
          <a:lstStyle>
            <a:lvl1pPr>
              <a:defRPr sz="2600"/>
            </a:lvl1pPr>
            <a:lvl2pPr>
              <a:defRPr sz="21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endParaRPr lang="en-US"/>
          </a:p>
        </p:txBody>
      </p:sp>
      <p:sp>
        <p:nvSpPr>
          <p:cNvPr id="8" name="Rectangle 5"/>
          <p:cNvSpPr>
            <a:spLocks noGrp="1" noChangeArrowheads="1"/>
          </p:cNvSpPr>
          <p:nvPr>
            <p:ph type="ftr" sz="quarter" idx="11"/>
          </p:nvPr>
        </p:nvSpPr>
        <p:spPr>
          <a:ln/>
        </p:spPr>
        <p:txBody>
          <a:bodyPr/>
          <a:lstStyle>
            <a:lvl1pPr>
              <a:defRPr/>
            </a:lvl1pPr>
          </a:lstStyle>
          <a:p>
            <a:endParaRPr lang="en-US"/>
          </a:p>
        </p:txBody>
      </p:sp>
      <p:sp>
        <p:nvSpPr>
          <p:cNvPr id="9" name="Rectangle 6"/>
          <p:cNvSpPr>
            <a:spLocks noGrp="1" noChangeArrowheads="1"/>
          </p:cNvSpPr>
          <p:nvPr>
            <p:ph type="sldNum" sz="quarter" idx="12"/>
          </p:nvPr>
        </p:nvSpPr>
        <p:spPr>
          <a:ln/>
        </p:spPr>
        <p:txBody>
          <a:bodyPr/>
          <a:lstStyle>
            <a:lvl1pPr>
              <a:defRPr/>
            </a:lvl1pPr>
          </a:lstStyle>
          <a:p>
            <a:fld id="{1216F672-5415-4F46-9494-CD4811799A64}" type="slidenum">
              <a:rPr lang="es-ES"/>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Rectangle 6"/>
          <p:cNvSpPr>
            <a:spLocks noGrp="1" noChangeArrowheads="1"/>
          </p:cNvSpPr>
          <p:nvPr>
            <p:ph type="sldNum" sz="quarter" idx="12"/>
          </p:nvPr>
        </p:nvSpPr>
        <p:spPr>
          <a:ln/>
        </p:spPr>
        <p:txBody>
          <a:bodyPr/>
          <a:lstStyle>
            <a:lvl1pPr>
              <a:defRPr/>
            </a:lvl1pPr>
          </a:lstStyle>
          <a:p>
            <a:fld id="{4507F0A6-E676-43EA-9101-C75FE5686708}" type="slidenum">
              <a:rPr lang="es-ES"/>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en-US"/>
          </a:p>
        </p:txBody>
      </p:sp>
      <p:sp>
        <p:nvSpPr>
          <p:cNvPr id="3" name="Rectangle 5"/>
          <p:cNvSpPr>
            <a:spLocks noGrp="1" noChangeArrowheads="1"/>
          </p:cNvSpPr>
          <p:nvPr>
            <p:ph type="ftr" sz="quarter" idx="11"/>
          </p:nvPr>
        </p:nvSpPr>
        <p:spPr>
          <a:ln/>
        </p:spPr>
        <p:txBody>
          <a:bodyPr/>
          <a:lstStyle>
            <a:lvl1pPr>
              <a:defRPr/>
            </a:lvl1pPr>
          </a:lstStyle>
          <a:p>
            <a:endParaRPr lang="en-US"/>
          </a:p>
        </p:txBody>
      </p:sp>
      <p:sp>
        <p:nvSpPr>
          <p:cNvPr id="4" name="Rectangle 6"/>
          <p:cNvSpPr>
            <a:spLocks noGrp="1" noChangeArrowheads="1"/>
          </p:cNvSpPr>
          <p:nvPr>
            <p:ph type="sldNum" sz="quarter" idx="12"/>
          </p:nvPr>
        </p:nvSpPr>
        <p:spPr>
          <a:ln/>
        </p:spPr>
        <p:txBody>
          <a:bodyPr/>
          <a:lstStyle>
            <a:lvl1pPr>
              <a:defRPr/>
            </a:lvl1pPr>
          </a:lstStyle>
          <a:p>
            <a:fld id="{C2C49630-D646-4A60-9CB6-5402BB3D78DA}" type="slidenum">
              <a:rPr lang="es-ES"/>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0180" y="1434207"/>
            <a:ext cx="9476185" cy="6099721"/>
          </a:xfrm>
        </p:spPr>
        <p:txBody>
          <a:bodyPr anchor="b"/>
          <a:lstStyle>
            <a:lvl1pPr algn="l">
              <a:defRPr sz="2100" b="1"/>
            </a:lvl1pPr>
          </a:lstStyle>
          <a:p>
            <a:r>
              <a:rPr lang="en-US" smtClean="0"/>
              <a:t>Click to edit Master title style</a:t>
            </a:r>
            <a:endParaRPr lang="en-US"/>
          </a:p>
        </p:txBody>
      </p:sp>
      <p:sp>
        <p:nvSpPr>
          <p:cNvPr id="3" name="Content Placeholder 2"/>
          <p:cNvSpPr>
            <a:spLocks noGrp="1"/>
          </p:cNvSpPr>
          <p:nvPr>
            <p:ph idx="1"/>
          </p:nvPr>
        </p:nvSpPr>
        <p:spPr>
          <a:xfrm>
            <a:off x="11261407" y="1434207"/>
            <a:ext cx="16102013" cy="30727799"/>
          </a:xfrm>
        </p:spPr>
        <p:txBody>
          <a:bodyPr/>
          <a:lstStyle>
            <a:lvl1pPr>
              <a:defRPr sz="3400"/>
            </a:lvl1pPr>
            <a:lvl2pPr>
              <a:defRPr sz="3000"/>
            </a:lvl2pPr>
            <a:lvl3pPr>
              <a:defRPr sz="26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440180" y="7533928"/>
            <a:ext cx="9476185" cy="24628078"/>
          </a:xfrm>
        </p:spPr>
        <p:txBody>
          <a:bodyPr/>
          <a:lstStyle>
            <a:lvl1pPr marL="0" indent="0">
              <a:buNone/>
              <a:defRPr sz="1500"/>
            </a:lvl1pPr>
            <a:lvl2pPr marL="490941" indent="0">
              <a:buNone/>
              <a:defRPr sz="1300"/>
            </a:lvl2pPr>
            <a:lvl3pPr marL="981883" indent="0">
              <a:buNone/>
              <a:defRPr sz="1100"/>
            </a:lvl3pPr>
            <a:lvl4pPr marL="1472824" indent="0">
              <a:buNone/>
              <a:defRPr sz="1000"/>
            </a:lvl4pPr>
            <a:lvl5pPr marL="1963765" indent="0">
              <a:buNone/>
              <a:defRPr sz="1000"/>
            </a:lvl5pPr>
            <a:lvl6pPr marL="2454707" indent="0">
              <a:buNone/>
              <a:defRPr sz="1000"/>
            </a:lvl6pPr>
            <a:lvl7pPr marL="2945648" indent="0">
              <a:buNone/>
              <a:defRPr sz="1000"/>
            </a:lvl7pPr>
            <a:lvl8pPr marL="3436590" indent="0">
              <a:buNone/>
              <a:defRPr sz="1000"/>
            </a:lvl8pPr>
            <a:lvl9pPr marL="3927531"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CE48E75B-3C86-436A-8399-F090641EEDE9}" type="slidenum">
              <a:rPr lang="es-ES"/>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645706" y="25202804"/>
            <a:ext cx="17282160" cy="2976066"/>
          </a:xfrm>
        </p:spPr>
        <p:txBody>
          <a:bodyPr anchor="b"/>
          <a:lstStyle>
            <a:lvl1pPr algn="l">
              <a:defRPr sz="2100" b="1"/>
            </a:lvl1pPr>
          </a:lstStyle>
          <a:p>
            <a:r>
              <a:rPr lang="en-US" smtClean="0"/>
              <a:t>Click to edit Master title style</a:t>
            </a:r>
            <a:endParaRPr lang="en-US"/>
          </a:p>
        </p:txBody>
      </p:sp>
      <p:sp>
        <p:nvSpPr>
          <p:cNvPr id="3" name="Picture Placeholder 2"/>
          <p:cNvSpPr>
            <a:spLocks noGrp="1"/>
          </p:cNvSpPr>
          <p:nvPr>
            <p:ph type="pic" idx="1"/>
          </p:nvPr>
        </p:nvSpPr>
        <p:spPr>
          <a:xfrm>
            <a:off x="5645706" y="3217417"/>
            <a:ext cx="17282160" cy="21601658"/>
          </a:xfrm>
        </p:spPr>
        <p:txBody>
          <a:bodyPr lIns="370307" tIns="185153" rIns="370307" bIns="185153"/>
          <a:lstStyle>
            <a:lvl1pPr marL="0" indent="0">
              <a:buNone/>
              <a:defRPr sz="3400"/>
            </a:lvl1pPr>
            <a:lvl2pPr marL="490941" indent="0">
              <a:buNone/>
              <a:defRPr sz="3000"/>
            </a:lvl2pPr>
            <a:lvl3pPr marL="981883" indent="0">
              <a:buNone/>
              <a:defRPr sz="2600"/>
            </a:lvl3pPr>
            <a:lvl4pPr marL="1472824" indent="0">
              <a:buNone/>
              <a:defRPr sz="2100"/>
            </a:lvl4pPr>
            <a:lvl5pPr marL="1963765" indent="0">
              <a:buNone/>
              <a:defRPr sz="2100"/>
            </a:lvl5pPr>
            <a:lvl6pPr marL="2454707" indent="0">
              <a:buNone/>
              <a:defRPr sz="2100"/>
            </a:lvl6pPr>
            <a:lvl7pPr marL="2945648" indent="0">
              <a:buNone/>
              <a:defRPr sz="2100"/>
            </a:lvl7pPr>
            <a:lvl8pPr marL="3436590" indent="0">
              <a:buNone/>
              <a:defRPr sz="2100"/>
            </a:lvl8pPr>
            <a:lvl9pPr marL="3927531" indent="0">
              <a:buNone/>
              <a:defRPr sz="2100"/>
            </a:lvl9pPr>
          </a:lstStyle>
          <a:p>
            <a:pPr lvl="0"/>
            <a:endParaRPr lang="en-US" noProof="0" smtClean="0"/>
          </a:p>
        </p:txBody>
      </p:sp>
      <p:sp>
        <p:nvSpPr>
          <p:cNvPr id="4" name="Text Placeholder 3"/>
          <p:cNvSpPr>
            <a:spLocks noGrp="1"/>
          </p:cNvSpPr>
          <p:nvPr>
            <p:ph type="body" sz="half" idx="2"/>
          </p:nvPr>
        </p:nvSpPr>
        <p:spPr>
          <a:xfrm>
            <a:off x="5645706" y="28178870"/>
            <a:ext cx="17282160" cy="4224486"/>
          </a:xfrm>
        </p:spPr>
        <p:txBody>
          <a:bodyPr/>
          <a:lstStyle>
            <a:lvl1pPr marL="0" indent="0">
              <a:buNone/>
              <a:defRPr sz="1500"/>
            </a:lvl1pPr>
            <a:lvl2pPr marL="490941" indent="0">
              <a:buNone/>
              <a:defRPr sz="1300"/>
            </a:lvl2pPr>
            <a:lvl3pPr marL="981883" indent="0">
              <a:buNone/>
              <a:defRPr sz="1100"/>
            </a:lvl3pPr>
            <a:lvl4pPr marL="1472824" indent="0">
              <a:buNone/>
              <a:defRPr sz="1000"/>
            </a:lvl4pPr>
            <a:lvl5pPr marL="1963765" indent="0">
              <a:buNone/>
              <a:defRPr sz="1000"/>
            </a:lvl5pPr>
            <a:lvl6pPr marL="2454707" indent="0">
              <a:buNone/>
              <a:defRPr sz="1000"/>
            </a:lvl6pPr>
            <a:lvl7pPr marL="2945648" indent="0">
              <a:buNone/>
              <a:defRPr sz="1000"/>
            </a:lvl7pPr>
            <a:lvl8pPr marL="3436590" indent="0">
              <a:buNone/>
              <a:defRPr sz="1000"/>
            </a:lvl8pPr>
            <a:lvl9pPr marL="3927531"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98297423-37B0-457B-8C37-8D3BD10872AC}" type="slidenum">
              <a:rPr lang="es-ES"/>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1620838" y="1730375"/>
            <a:ext cx="29162375" cy="7200900"/>
          </a:xfrm>
          <a:prstGeom prst="rect">
            <a:avLst/>
          </a:prstGeom>
          <a:noFill/>
          <a:ln w="9525">
            <a:noFill/>
            <a:miter lim="800000"/>
            <a:headEnd/>
            <a:tailEnd/>
          </a:ln>
        </p:spPr>
        <p:txBody>
          <a:bodyPr vert="horz" wrap="square" lIns="457403" tIns="228701" rIns="457403" bIns="228701" numCol="1" anchor="ctr" anchorCtr="0" compatLnSpc="1">
            <a:prstTxWarp prst="textNoShape">
              <a:avLst/>
            </a:prstTxWarp>
          </a:bodyPr>
          <a:lstStyle/>
          <a:p>
            <a:pPr lvl="0"/>
            <a:r>
              <a:rPr lang="es-ES" smtClean="0"/>
              <a:t>Click to edit Master title style</a:t>
            </a:r>
          </a:p>
        </p:txBody>
      </p:sp>
      <p:sp>
        <p:nvSpPr>
          <p:cNvPr id="2051" name="Rectangle 3"/>
          <p:cNvSpPr>
            <a:spLocks noGrp="1" noChangeArrowheads="1"/>
          </p:cNvSpPr>
          <p:nvPr>
            <p:ph type="body" idx="1"/>
          </p:nvPr>
        </p:nvSpPr>
        <p:spPr bwMode="auto">
          <a:xfrm>
            <a:off x="1620838" y="10080625"/>
            <a:ext cx="29162375" cy="28514675"/>
          </a:xfrm>
          <a:prstGeom prst="rect">
            <a:avLst/>
          </a:prstGeom>
          <a:noFill/>
          <a:ln w="9525">
            <a:noFill/>
            <a:miter lim="800000"/>
            <a:headEnd/>
            <a:tailEnd/>
          </a:ln>
        </p:spPr>
        <p:txBody>
          <a:bodyPr vert="horz" wrap="square" lIns="457403" tIns="228701" rIns="457403" bIns="228701" numCol="1" anchor="t" anchorCtr="0" compatLnSpc="1">
            <a:prstTxWarp prst="textNoShape">
              <a:avLst/>
            </a:prstTxWarp>
          </a:bodyPr>
          <a:lstStyle/>
          <a:p>
            <a:pPr lvl="0"/>
            <a:r>
              <a:rPr lang="es-ES" smtClean="0"/>
              <a:t>Click to edit Master text styles</a:t>
            </a:r>
          </a:p>
          <a:p>
            <a:pPr lvl="1"/>
            <a:r>
              <a:rPr lang="es-ES" smtClean="0"/>
              <a:t>Second level</a:t>
            </a:r>
          </a:p>
          <a:p>
            <a:pPr lvl="2"/>
            <a:r>
              <a:rPr lang="es-ES" smtClean="0"/>
              <a:t>Third level</a:t>
            </a:r>
          </a:p>
          <a:p>
            <a:pPr lvl="3"/>
            <a:r>
              <a:rPr lang="es-ES" smtClean="0"/>
              <a:t>Fourth level</a:t>
            </a:r>
          </a:p>
          <a:p>
            <a:pPr lvl="4"/>
            <a:r>
              <a:rPr lang="es-ES" smtClean="0"/>
              <a:t>Fifth level</a:t>
            </a:r>
          </a:p>
        </p:txBody>
      </p:sp>
      <p:sp>
        <p:nvSpPr>
          <p:cNvPr id="1028" name="Rectangle 4"/>
          <p:cNvSpPr>
            <a:spLocks noGrp="1" noChangeArrowheads="1"/>
          </p:cNvSpPr>
          <p:nvPr>
            <p:ph type="dt" sz="half" idx="2"/>
          </p:nvPr>
        </p:nvSpPr>
        <p:spPr bwMode="auto">
          <a:xfrm>
            <a:off x="1620838" y="39344600"/>
            <a:ext cx="7559675" cy="3000375"/>
          </a:xfrm>
          <a:prstGeom prst="rect">
            <a:avLst/>
          </a:prstGeom>
          <a:noFill/>
          <a:ln w="9525">
            <a:noFill/>
            <a:miter lim="800000"/>
            <a:headEnd/>
            <a:tailEnd/>
          </a:ln>
        </p:spPr>
        <p:txBody>
          <a:bodyPr vert="horz" wrap="square" lIns="457403" tIns="228701" rIns="457403" bIns="228701" numCol="1" anchor="t" anchorCtr="0" compatLnSpc="1">
            <a:prstTxWarp prst="textNoShape">
              <a:avLst/>
            </a:prstTxWarp>
          </a:bodyPr>
          <a:lstStyle>
            <a:lvl1pPr>
              <a:defRPr sz="7000"/>
            </a:lvl1pPr>
          </a:lstStyle>
          <a:p>
            <a:endParaRPr lang="en-US"/>
          </a:p>
        </p:txBody>
      </p:sp>
      <p:sp>
        <p:nvSpPr>
          <p:cNvPr id="1029" name="Rectangle 5"/>
          <p:cNvSpPr>
            <a:spLocks noGrp="1" noChangeArrowheads="1"/>
          </p:cNvSpPr>
          <p:nvPr>
            <p:ph type="ftr" sz="quarter" idx="3"/>
          </p:nvPr>
        </p:nvSpPr>
        <p:spPr bwMode="auto">
          <a:xfrm>
            <a:off x="11071225" y="39344600"/>
            <a:ext cx="10261600" cy="3000375"/>
          </a:xfrm>
          <a:prstGeom prst="rect">
            <a:avLst/>
          </a:prstGeom>
          <a:noFill/>
          <a:ln w="9525">
            <a:noFill/>
            <a:miter lim="800000"/>
            <a:headEnd/>
            <a:tailEnd/>
          </a:ln>
        </p:spPr>
        <p:txBody>
          <a:bodyPr vert="horz" wrap="square" lIns="457403" tIns="228701" rIns="457403" bIns="228701" numCol="1" anchor="t" anchorCtr="0" compatLnSpc="1">
            <a:prstTxWarp prst="textNoShape">
              <a:avLst/>
            </a:prstTxWarp>
          </a:bodyPr>
          <a:lstStyle>
            <a:lvl1pPr algn="ctr">
              <a:defRPr sz="7000"/>
            </a:lvl1pPr>
          </a:lstStyle>
          <a:p>
            <a:endParaRPr lang="en-US"/>
          </a:p>
        </p:txBody>
      </p:sp>
      <p:sp>
        <p:nvSpPr>
          <p:cNvPr id="1030" name="Rectangle 6"/>
          <p:cNvSpPr>
            <a:spLocks noGrp="1" noChangeArrowheads="1"/>
          </p:cNvSpPr>
          <p:nvPr>
            <p:ph type="sldNum" sz="quarter" idx="4"/>
          </p:nvPr>
        </p:nvSpPr>
        <p:spPr bwMode="auto">
          <a:xfrm>
            <a:off x="23223538" y="39344600"/>
            <a:ext cx="7559675" cy="3000375"/>
          </a:xfrm>
          <a:prstGeom prst="rect">
            <a:avLst/>
          </a:prstGeom>
          <a:noFill/>
          <a:ln w="9525">
            <a:noFill/>
            <a:miter lim="800000"/>
            <a:headEnd/>
            <a:tailEnd/>
          </a:ln>
        </p:spPr>
        <p:txBody>
          <a:bodyPr vert="horz" wrap="square" lIns="457403" tIns="228701" rIns="457403" bIns="228701" numCol="1" anchor="t" anchorCtr="0" compatLnSpc="1">
            <a:prstTxWarp prst="textNoShape">
              <a:avLst/>
            </a:prstTxWarp>
          </a:bodyPr>
          <a:lstStyle>
            <a:lvl1pPr algn="r">
              <a:defRPr sz="7000"/>
            </a:lvl1pPr>
          </a:lstStyle>
          <a:p>
            <a:fld id="{5787A09C-B35F-4C16-8B75-C3643B6617D7}" type="slidenum">
              <a:rPr lang="es-ES"/>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0" rtl="0" eaLnBrk="0" fontAlgn="base" hangingPunct="0">
        <a:spcBef>
          <a:spcPct val="0"/>
        </a:spcBef>
        <a:spcAft>
          <a:spcPct val="0"/>
        </a:spcAft>
        <a:defRPr sz="22000">
          <a:solidFill>
            <a:schemeClr val="tx2"/>
          </a:solidFill>
          <a:latin typeface="+mj-lt"/>
          <a:ea typeface="+mj-ea"/>
          <a:cs typeface="+mj-cs"/>
        </a:defRPr>
      </a:lvl1pPr>
      <a:lvl2pPr algn="ctr" defTabSz="4572000" rtl="0" eaLnBrk="0" fontAlgn="base" hangingPunct="0">
        <a:spcBef>
          <a:spcPct val="0"/>
        </a:spcBef>
        <a:spcAft>
          <a:spcPct val="0"/>
        </a:spcAft>
        <a:defRPr sz="22000">
          <a:solidFill>
            <a:schemeClr val="tx2"/>
          </a:solidFill>
          <a:latin typeface="Arial" charset="0"/>
        </a:defRPr>
      </a:lvl2pPr>
      <a:lvl3pPr algn="ctr" defTabSz="4572000" rtl="0" eaLnBrk="0" fontAlgn="base" hangingPunct="0">
        <a:spcBef>
          <a:spcPct val="0"/>
        </a:spcBef>
        <a:spcAft>
          <a:spcPct val="0"/>
        </a:spcAft>
        <a:defRPr sz="22000">
          <a:solidFill>
            <a:schemeClr val="tx2"/>
          </a:solidFill>
          <a:latin typeface="Arial" charset="0"/>
        </a:defRPr>
      </a:lvl3pPr>
      <a:lvl4pPr algn="ctr" defTabSz="4572000" rtl="0" eaLnBrk="0" fontAlgn="base" hangingPunct="0">
        <a:spcBef>
          <a:spcPct val="0"/>
        </a:spcBef>
        <a:spcAft>
          <a:spcPct val="0"/>
        </a:spcAft>
        <a:defRPr sz="22000">
          <a:solidFill>
            <a:schemeClr val="tx2"/>
          </a:solidFill>
          <a:latin typeface="Arial" charset="0"/>
        </a:defRPr>
      </a:lvl4pPr>
      <a:lvl5pPr algn="ctr" defTabSz="4572000" rtl="0" eaLnBrk="0" fontAlgn="base" hangingPunct="0">
        <a:spcBef>
          <a:spcPct val="0"/>
        </a:spcBef>
        <a:spcAft>
          <a:spcPct val="0"/>
        </a:spcAft>
        <a:defRPr sz="22000">
          <a:solidFill>
            <a:schemeClr val="tx2"/>
          </a:solidFill>
          <a:latin typeface="Arial" charset="0"/>
        </a:defRPr>
      </a:lvl5pPr>
      <a:lvl6pPr marL="490941" algn="ctr" defTabSz="3702516" rtl="0" fontAlgn="base">
        <a:spcBef>
          <a:spcPct val="0"/>
        </a:spcBef>
        <a:spcAft>
          <a:spcPct val="0"/>
        </a:spcAft>
        <a:defRPr sz="17800">
          <a:solidFill>
            <a:schemeClr val="tx2"/>
          </a:solidFill>
          <a:latin typeface="Arial" charset="0"/>
        </a:defRPr>
      </a:lvl6pPr>
      <a:lvl7pPr marL="981883" algn="ctr" defTabSz="3702516" rtl="0" fontAlgn="base">
        <a:spcBef>
          <a:spcPct val="0"/>
        </a:spcBef>
        <a:spcAft>
          <a:spcPct val="0"/>
        </a:spcAft>
        <a:defRPr sz="17800">
          <a:solidFill>
            <a:schemeClr val="tx2"/>
          </a:solidFill>
          <a:latin typeface="Arial" charset="0"/>
        </a:defRPr>
      </a:lvl7pPr>
      <a:lvl8pPr marL="1472824" algn="ctr" defTabSz="3702516" rtl="0" fontAlgn="base">
        <a:spcBef>
          <a:spcPct val="0"/>
        </a:spcBef>
        <a:spcAft>
          <a:spcPct val="0"/>
        </a:spcAft>
        <a:defRPr sz="17800">
          <a:solidFill>
            <a:schemeClr val="tx2"/>
          </a:solidFill>
          <a:latin typeface="Arial" charset="0"/>
        </a:defRPr>
      </a:lvl8pPr>
      <a:lvl9pPr marL="1963765" algn="ctr" defTabSz="3702516" rtl="0" fontAlgn="base">
        <a:spcBef>
          <a:spcPct val="0"/>
        </a:spcBef>
        <a:spcAft>
          <a:spcPct val="0"/>
        </a:spcAft>
        <a:defRPr sz="17800">
          <a:solidFill>
            <a:schemeClr val="tx2"/>
          </a:solidFill>
          <a:latin typeface="Arial" charset="0"/>
        </a:defRPr>
      </a:lvl9pPr>
    </p:titleStyle>
    <p:bodyStyle>
      <a:lvl1pPr marL="1716088" indent="-1716088" algn="l" defTabSz="4572000" rtl="0" eaLnBrk="0" fontAlgn="base" hangingPunct="0">
        <a:spcBef>
          <a:spcPct val="20000"/>
        </a:spcBef>
        <a:spcAft>
          <a:spcPct val="0"/>
        </a:spcAft>
        <a:buChar char="•"/>
        <a:defRPr sz="16100">
          <a:solidFill>
            <a:schemeClr val="tx1"/>
          </a:solidFill>
          <a:latin typeface="+mn-lt"/>
          <a:ea typeface="+mn-ea"/>
          <a:cs typeface="+mn-cs"/>
        </a:defRPr>
      </a:lvl1pPr>
      <a:lvl2pPr marL="3716338" indent="-1430338" algn="l" defTabSz="4572000" rtl="0" eaLnBrk="0" fontAlgn="base" hangingPunct="0">
        <a:spcBef>
          <a:spcPct val="20000"/>
        </a:spcBef>
        <a:spcAft>
          <a:spcPct val="0"/>
        </a:spcAft>
        <a:buChar char="–"/>
        <a:defRPr sz="14100">
          <a:solidFill>
            <a:schemeClr val="tx1"/>
          </a:solidFill>
          <a:latin typeface="+mn-lt"/>
        </a:defRPr>
      </a:lvl2pPr>
      <a:lvl3pPr marL="5716588" indent="-1144588" algn="l" defTabSz="4572000" rtl="0" eaLnBrk="0" fontAlgn="base" hangingPunct="0">
        <a:spcBef>
          <a:spcPct val="20000"/>
        </a:spcBef>
        <a:spcAft>
          <a:spcPct val="0"/>
        </a:spcAft>
        <a:buChar char="•"/>
        <a:defRPr sz="12100">
          <a:solidFill>
            <a:schemeClr val="tx1"/>
          </a:solidFill>
          <a:latin typeface="+mn-lt"/>
        </a:defRPr>
      </a:lvl3pPr>
      <a:lvl4pPr marL="8004175" indent="-1144588" algn="l" defTabSz="4572000" rtl="0" eaLnBrk="0" fontAlgn="base" hangingPunct="0">
        <a:spcBef>
          <a:spcPct val="20000"/>
        </a:spcBef>
        <a:spcAft>
          <a:spcPct val="0"/>
        </a:spcAft>
        <a:buChar char="–"/>
        <a:defRPr sz="10000">
          <a:solidFill>
            <a:schemeClr val="tx1"/>
          </a:solidFill>
          <a:latin typeface="+mn-lt"/>
        </a:defRPr>
      </a:lvl4pPr>
      <a:lvl5pPr marL="10290175" indent="-1143000" algn="l" defTabSz="4572000" rtl="0" eaLnBrk="0" fontAlgn="base" hangingPunct="0">
        <a:spcBef>
          <a:spcPct val="20000"/>
        </a:spcBef>
        <a:spcAft>
          <a:spcPct val="0"/>
        </a:spcAft>
        <a:buChar char="»"/>
        <a:defRPr sz="10000">
          <a:solidFill>
            <a:schemeClr val="tx1"/>
          </a:solidFill>
          <a:latin typeface="+mn-lt"/>
        </a:defRPr>
      </a:lvl5pPr>
      <a:lvl6pPr marL="8823307" indent="-925630" algn="l" defTabSz="3702516" rtl="0" fontAlgn="base">
        <a:spcBef>
          <a:spcPct val="20000"/>
        </a:spcBef>
        <a:spcAft>
          <a:spcPct val="0"/>
        </a:spcAft>
        <a:buChar char="»"/>
        <a:defRPr sz="8100">
          <a:solidFill>
            <a:schemeClr val="tx1"/>
          </a:solidFill>
          <a:latin typeface="+mn-lt"/>
        </a:defRPr>
      </a:lvl6pPr>
      <a:lvl7pPr marL="9314249" indent="-925630" algn="l" defTabSz="3702516" rtl="0" fontAlgn="base">
        <a:spcBef>
          <a:spcPct val="20000"/>
        </a:spcBef>
        <a:spcAft>
          <a:spcPct val="0"/>
        </a:spcAft>
        <a:buChar char="»"/>
        <a:defRPr sz="8100">
          <a:solidFill>
            <a:schemeClr val="tx1"/>
          </a:solidFill>
          <a:latin typeface="+mn-lt"/>
        </a:defRPr>
      </a:lvl7pPr>
      <a:lvl8pPr marL="9805190" indent="-925630" algn="l" defTabSz="3702516" rtl="0" fontAlgn="base">
        <a:spcBef>
          <a:spcPct val="20000"/>
        </a:spcBef>
        <a:spcAft>
          <a:spcPct val="0"/>
        </a:spcAft>
        <a:buChar char="»"/>
        <a:defRPr sz="8100">
          <a:solidFill>
            <a:schemeClr val="tx1"/>
          </a:solidFill>
          <a:latin typeface="+mn-lt"/>
        </a:defRPr>
      </a:lvl8pPr>
      <a:lvl9pPr marL="10296131" indent="-925630" algn="l" defTabSz="3702516" rtl="0" fontAlgn="base">
        <a:spcBef>
          <a:spcPct val="20000"/>
        </a:spcBef>
        <a:spcAft>
          <a:spcPct val="0"/>
        </a:spcAft>
        <a:buChar char="»"/>
        <a:defRPr sz="8100">
          <a:solidFill>
            <a:schemeClr val="tx1"/>
          </a:solidFill>
          <a:latin typeface="+mn-lt"/>
        </a:defRPr>
      </a:lvl9pPr>
    </p:bodyStyle>
    <p:otherStyle>
      <a:defPPr>
        <a:defRPr lang="en-US"/>
      </a:defPPr>
      <a:lvl1pPr marL="0" algn="l" defTabSz="981883" rtl="0" eaLnBrk="1" latinLnBrk="0" hangingPunct="1">
        <a:defRPr sz="1900" kern="1200">
          <a:solidFill>
            <a:schemeClr val="tx1"/>
          </a:solidFill>
          <a:latin typeface="+mn-lt"/>
          <a:ea typeface="+mn-ea"/>
          <a:cs typeface="+mn-cs"/>
        </a:defRPr>
      </a:lvl1pPr>
      <a:lvl2pPr marL="490941" algn="l" defTabSz="981883" rtl="0" eaLnBrk="1" latinLnBrk="0" hangingPunct="1">
        <a:defRPr sz="1900" kern="1200">
          <a:solidFill>
            <a:schemeClr val="tx1"/>
          </a:solidFill>
          <a:latin typeface="+mn-lt"/>
          <a:ea typeface="+mn-ea"/>
          <a:cs typeface="+mn-cs"/>
        </a:defRPr>
      </a:lvl2pPr>
      <a:lvl3pPr marL="981883" algn="l" defTabSz="981883" rtl="0" eaLnBrk="1" latinLnBrk="0" hangingPunct="1">
        <a:defRPr sz="1900" kern="1200">
          <a:solidFill>
            <a:schemeClr val="tx1"/>
          </a:solidFill>
          <a:latin typeface="+mn-lt"/>
          <a:ea typeface="+mn-ea"/>
          <a:cs typeface="+mn-cs"/>
        </a:defRPr>
      </a:lvl3pPr>
      <a:lvl4pPr marL="1472824" algn="l" defTabSz="981883" rtl="0" eaLnBrk="1" latinLnBrk="0" hangingPunct="1">
        <a:defRPr sz="1900" kern="1200">
          <a:solidFill>
            <a:schemeClr val="tx1"/>
          </a:solidFill>
          <a:latin typeface="+mn-lt"/>
          <a:ea typeface="+mn-ea"/>
          <a:cs typeface="+mn-cs"/>
        </a:defRPr>
      </a:lvl4pPr>
      <a:lvl5pPr marL="1963765" algn="l" defTabSz="981883" rtl="0" eaLnBrk="1" latinLnBrk="0" hangingPunct="1">
        <a:defRPr sz="1900" kern="1200">
          <a:solidFill>
            <a:schemeClr val="tx1"/>
          </a:solidFill>
          <a:latin typeface="+mn-lt"/>
          <a:ea typeface="+mn-ea"/>
          <a:cs typeface="+mn-cs"/>
        </a:defRPr>
      </a:lvl5pPr>
      <a:lvl6pPr marL="2454707" algn="l" defTabSz="981883" rtl="0" eaLnBrk="1" latinLnBrk="0" hangingPunct="1">
        <a:defRPr sz="1900" kern="1200">
          <a:solidFill>
            <a:schemeClr val="tx1"/>
          </a:solidFill>
          <a:latin typeface="+mn-lt"/>
          <a:ea typeface="+mn-ea"/>
          <a:cs typeface="+mn-cs"/>
        </a:defRPr>
      </a:lvl6pPr>
      <a:lvl7pPr marL="2945648" algn="l" defTabSz="981883" rtl="0" eaLnBrk="1" latinLnBrk="0" hangingPunct="1">
        <a:defRPr sz="1900" kern="1200">
          <a:solidFill>
            <a:schemeClr val="tx1"/>
          </a:solidFill>
          <a:latin typeface="+mn-lt"/>
          <a:ea typeface="+mn-ea"/>
          <a:cs typeface="+mn-cs"/>
        </a:defRPr>
      </a:lvl7pPr>
      <a:lvl8pPr marL="3436590" algn="l" defTabSz="981883" rtl="0" eaLnBrk="1" latinLnBrk="0" hangingPunct="1">
        <a:defRPr sz="1900" kern="1200">
          <a:solidFill>
            <a:schemeClr val="tx1"/>
          </a:solidFill>
          <a:latin typeface="+mn-lt"/>
          <a:ea typeface="+mn-ea"/>
          <a:cs typeface="+mn-cs"/>
        </a:defRPr>
      </a:lvl8pPr>
      <a:lvl9pPr marL="3927531" algn="l" defTabSz="981883"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jpeg"/><Relationship Id="rId3" Type="http://schemas.openxmlformats.org/officeDocument/2006/relationships/image" Target="../media/image1.png"/><Relationship Id="rId7" Type="http://schemas.openxmlformats.org/officeDocument/2006/relationships/image" Target="../media/image5.jpe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jpeg"/><Relationship Id="rId5" Type="http://schemas.openxmlformats.org/officeDocument/2006/relationships/image" Target="../media/image3.wmf"/><Relationship Id="rId10" Type="http://schemas.openxmlformats.org/officeDocument/2006/relationships/image" Target="../media/image8.gif"/><Relationship Id="rId4" Type="http://schemas.openxmlformats.org/officeDocument/2006/relationships/image" Target="../media/image2.emf"/><Relationship Id="rId9" Type="http://schemas.openxmlformats.org/officeDocument/2006/relationships/image" Target="../media/image7.gif"/><Relationship Id="rId1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6" descr="Imagen DNA"/>
          <p:cNvPicPr>
            <a:picLocks noChangeAspect="1" noChangeArrowheads="1"/>
          </p:cNvPicPr>
          <p:nvPr/>
        </p:nvPicPr>
        <p:blipFill>
          <a:blip r:embed="rId3">
            <a:lum bright="86000" contrast="-78000"/>
          </a:blip>
          <a:srcRect/>
          <a:stretch>
            <a:fillRect/>
          </a:stretch>
        </p:blipFill>
        <p:spPr bwMode="auto">
          <a:xfrm>
            <a:off x="0" y="0"/>
            <a:ext cx="32404050" cy="43205400"/>
          </a:xfrm>
          <a:prstGeom prst="rect">
            <a:avLst/>
          </a:prstGeom>
          <a:noFill/>
          <a:ln w="9525">
            <a:noFill/>
            <a:miter lim="800000"/>
            <a:headEnd/>
            <a:tailEnd/>
          </a:ln>
          <a:effectLst>
            <a:outerShdw sx="1000" sy="1000" algn="ctr" rotWithShape="0">
              <a:srgbClr val="000000"/>
            </a:outerShdw>
          </a:effectLst>
        </p:spPr>
      </p:pic>
      <p:sp>
        <p:nvSpPr>
          <p:cNvPr id="1032" name="Text Box 22"/>
          <p:cNvSpPr txBox="1">
            <a:spLocks noChangeArrowheads="1"/>
          </p:cNvSpPr>
          <p:nvPr/>
        </p:nvSpPr>
        <p:spPr bwMode="auto">
          <a:xfrm>
            <a:off x="0" y="2676525"/>
            <a:ext cx="32404049" cy="2123014"/>
          </a:xfrm>
          <a:prstGeom prst="rect">
            <a:avLst/>
          </a:prstGeom>
          <a:noFill/>
          <a:ln w="9525">
            <a:noFill/>
            <a:miter lim="800000"/>
            <a:headEnd/>
            <a:tailEnd/>
          </a:ln>
        </p:spPr>
        <p:txBody>
          <a:bodyPr wrap="square" lIns="121282" tIns="60641" rIns="121282" bIns="60641">
            <a:spAutoFit/>
          </a:bodyPr>
          <a:lstStyle/>
          <a:p>
            <a:pPr marL="714375" indent="-85725" defTabSz="1128713">
              <a:spcBef>
                <a:spcPct val="50000"/>
              </a:spcBef>
            </a:pPr>
            <a:r>
              <a:rPr lang="es-ES" sz="4000" b="1" dirty="0" smtClean="0"/>
              <a:t>											 </a:t>
            </a:r>
            <a:r>
              <a:rPr lang="es-ES" sz="4000" b="1" u="sng" dirty="0" smtClean="0"/>
              <a:t>Joan Peña Rodríguez </a:t>
            </a:r>
            <a:r>
              <a:rPr lang="es-ES" sz="4000" b="1" dirty="0" smtClean="0"/>
              <a:t>y </a:t>
            </a:r>
            <a:r>
              <a:rPr lang="es-ES" sz="4000" b="1" dirty="0" err="1"/>
              <a:t>Odalys</a:t>
            </a:r>
            <a:r>
              <a:rPr lang="es-ES" sz="4000" b="1" dirty="0"/>
              <a:t> </a:t>
            </a:r>
            <a:r>
              <a:rPr lang="es-ES" sz="4000" b="1" dirty="0" err="1" smtClean="0"/>
              <a:t>Uffo</a:t>
            </a:r>
            <a:r>
              <a:rPr lang="es-ES" sz="4000" b="1" dirty="0" smtClean="0"/>
              <a:t> Reinosa</a:t>
            </a:r>
            <a:endParaRPr lang="es-ES" sz="3600" b="1" i="1" baseline="30000" dirty="0"/>
          </a:p>
          <a:p>
            <a:pPr marL="714375" indent="-85725" defTabSz="1128713">
              <a:spcBef>
                <a:spcPct val="50000"/>
              </a:spcBef>
            </a:pPr>
            <a:r>
              <a:rPr lang="es-ES" sz="2800" b="1" i="1" dirty="0" smtClean="0"/>
              <a:t>				</a:t>
            </a:r>
            <a:r>
              <a:rPr lang="es-ES" sz="3200" b="1" i="1" dirty="0" smtClean="0"/>
              <a:t>Centro </a:t>
            </a:r>
            <a:r>
              <a:rPr lang="es-ES" sz="3200" b="1" i="1" dirty="0"/>
              <a:t>Nacional de Sanidad Agropecuaria (CENSA). Apartado 10. San José de las Lajas, Provincia La Habana, Cuba. Email: </a:t>
            </a:r>
            <a:r>
              <a:rPr lang="es-ES" sz="3200" b="1" i="1" dirty="0" smtClean="0"/>
              <a:t>joan@censa.edu.cu</a:t>
            </a:r>
            <a:endParaRPr lang="es-ES" sz="2800" b="1" i="1" dirty="0"/>
          </a:p>
          <a:p>
            <a:pPr marL="714375" indent="-85725" defTabSz="1128713">
              <a:spcBef>
                <a:spcPct val="50000"/>
              </a:spcBef>
            </a:pPr>
            <a:endParaRPr lang="es-ES" sz="2800" b="1" i="1" dirty="0"/>
          </a:p>
        </p:txBody>
      </p:sp>
      <p:sp>
        <p:nvSpPr>
          <p:cNvPr id="1033" name="Text Box 664"/>
          <p:cNvSpPr txBox="1">
            <a:spLocks noChangeArrowheads="1"/>
          </p:cNvSpPr>
          <p:nvPr/>
        </p:nvSpPr>
        <p:spPr bwMode="auto">
          <a:xfrm>
            <a:off x="13916025" y="4991100"/>
            <a:ext cx="5562600" cy="800100"/>
          </a:xfrm>
          <a:prstGeom prst="rect">
            <a:avLst/>
          </a:prstGeom>
          <a:noFill/>
          <a:ln w="9525">
            <a:noFill/>
            <a:miter lim="800000"/>
            <a:headEnd/>
            <a:tailEnd/>
          </a:ln>
        </p:spPr>
        <p:txBody>
          <a:bodyPr lIns="121282" tIns="60641" rIns="121282" bIns="60641">
            <a:spAutoFit/>
          </a:bodyPr>
          <a:lstStyle/>
          <a:p>
            <a:pPr defTabSz="1128713"/>
            <a:r>
              <a:rPr lang="en-US" sz="4400" b="1" i="1" dirty="0">
                <a:solidFill>
                  <a:srgbClr val="990000"/>
                </a:solidFill>
                <a:cs typeface="Arial" charset="0"/>
              </a:rPr>
              <a:t>INTRODUCCIÓN</a:t>
            </a:r>
          </a:p>
        </p:txBody>
      </p:sp>
      <p:sp>
        <p:nvSpPr>
          <p:cNvPr id="1034" name="Text Box 665"/>
          <p:cNvSpPr txBox="1">
            <a:spLocks noChangeArrowheads="1"/>
          </p:cNvSpPr>
          <p:nvPr/>
        </p:nvSpPr>
        <p:spPr bwMode="auto">
          <a:xfrm>
            <a:off x="657225" y="6022587"/>
            <a:ext cx="15011400" cy="5293113"/>
          </a:xfrm>
          <a:prstGeom prst="rect">
            <a:avLst/>
          </a:prstGeom>
          <a:noFill/>
          <a:ln w="9525">
            <a:noFill/>
            <a:miter lim="800000"/>
            <a:headEnd/>
            <a:tailEnd/>
          </a:ln>
        </p:spPr>
        <p:txBody>
          <a:bodyPr wrap="square" lIns="121282" tIns="60641" rIns="121282" bIns="60641">
            <a:spAutoFit/>
          </a:bodyPr>
          <a:lstStyle/>
          <a:p>
            <a:r>
              <a:rPr lang="es-ES" sz="2800" i="1" dirty="0"/>
              <a:t>Staphylococcus aureus</a:t>
            </a:r>
            <a:r>
              <a:rPr lang="es-ES" sz="2800" dirty="0"/>
              <a:t> es un patógeno versátil en animales y humanos. Puede causar enfermedades superficiales e internas, debido a la producción de exotoxinas y una variedad de síndromes </a:t>
            </a:r>
            <a:r>
              <a:rPr lang="es-ES" sz="2800" dirty="0" err="1"/>
              <a:t>toxémicos</a:t>
            </a:r>
            <a:r>
              <a:rPr lang="es-ES" sz="2800" dirty="0"/>
              <a:t>. La leche y productos lácteos han estado frecuentemente involucrados en brotes de enfermedades trasmitidas por alimentos (</a:t>
            </a:r>
            <a:r>
              <a:rPr lang="es-ES" sz="2800" dirty="0" err="1"/>
              <a:t>ETAs</a:t>
            </a:r>
            <a:r>
              <a:rPr lang="es-ES" sz="2800" dirty="0"/>
              <a:t>) contaminados con estafilococos, tanto como vehículo o lugar de multiplicación del patógeno. Entre las fuentes de contaminación bacteriana de la leche de tanque pueden encontrarse las manos de los ordeñadores, los equipos de ordeño, el ambiente, la ubre y la piel del pezón de la vaca. Sin embargo, por las características epidemiológicas de </a:t>
            </a:r>
            <a:r>
              <a:rPr lang="es-ES" sz="2800" i="1" dirty="0"/>
              <a:t>S</a:t>
            </a:r>
            <a:r>
              <a:rPr lang="es-ES" sz="2800" dirty="0"/>
              <a:t>. </a:t>
            </a:r>
            <a:r>
              <a:rPr lang="es-ES" sz="2800" i="1" dirty="0"/>
              <a:t>aureus </a:t>
            </a:r>
            <a:r>
              <a:rPr lang="es-ES" sz="2800" dirty="0"/>
              <a:t>la fuente de infección que más influye en su conteo final es la ubre del animal, lo que resalta el papel de la mastitis bovina en la contaminación de la leche y productos  lácteos</a:t>
            </a:r>
            <a:r>
              <a:rPr lang="es-ES" sz="2800" dirty="0" smtClean="0"/>
              <a:t>. </a:t>
            </a:r>
            <a:endParaRPr lang="en-US" sz="2800" dirty="0"/>
          </a:p>
          <a:p>
            <a:r>
              <a:rPr lang="es-ES" sz="2800" dirty="0"/>
              <a:t>En muchos países, la especie bacteriana que más se asocia con la mastitis bovina es </a:t>
            </a:r>
            <a:r>
              <a:rPr lang="es-ES" sz="2800" i="1" dirty="0"/>
              <a:t>S</a:t>
            </a:r>
            <a:r>
              <a:rPr lang="es-ES" sz="2800" dirty="0"/>
              <a:t>. </a:t>
            </a:r>
            <a:r>
              <a:rPr lang="es-ES" sz="2800" i="1" dirty="0"/>
              <a:t>aureus</a:t>
            </a:r>
            <a:r>
              <a:rPr lang="es-ES" sz="2800" dirty="0"/>
              <a:t>. En Cuba, según informes anteriores, este agente tuvo una prevalencia de un  29.3</a:t>
            </a:r>
            <a:r>
              <a:rPr lang="es-ES" sz="2800" dirty="0" smtClean="0"/>
              <a:t>%.</a:t>
            </a:r>
            <a:endParaRPr lang="en-US" sz="2800" dirty="0"/>
          </a:p>
        </p:txBody>
      </p:sp>
      <p:sp>
        <p:nvSpPr>
          <p:cNvPr id="1035" name="Text Box 705"/>
          <p:cNvSpPr txBox="1">
            <a:spLocks noChangeArrowheads="1"/>
          </p:cNvSpPr>
          <p:nvPr/>
        </p:nvSpPr>
        <p:spPr bwMode="auto">
          <a:xfrm>
            <a:off x="4627563" y="11925300"/>
            <a:ext cx="7383462" cy="790575"/>
          </a:xfrm>
          <a:prstGeom prst="rect">
            <a:avLst/>
          </a:prstGeom>
          <a:noFill/>
          <a:ln w="9525">
            <a:noFill/>
            <a:miter lim="800000"/>
            <a:headEnd/>
            <a:tailEnd/>
          </a:ln>
        </p:spPr>
        <p:txBody>
          <a:bodyPr wrap="none" lIns="121282" tIns="60641" rIns="121282" bIns="60641">
            <a:spAutoFit/>
          </a:bodyPr>
          <a:lstStyle/>
          <a:p>
            <a:pPr defTabSz="1128713"/>
            <a:r>
              <a:rPr lang="en-US" sz="4400" b="1" i="1" dirty="0">
                <a:solidFill>
                  <a:srgbClr val="990000"/>
                </a:solidFill>
                <a:cs typeface="Arial" charset="0"/>
              </a:rPr>
              <a:t>MATERIALES Y MÉTODOS</a:t>
            </a:r>
          </a:p>
        </p:txBody>
      </p:sp>
      <p:sp>
        <p:nvSpPr>
          <p:cNvPr id="1036" name="TextBox 144"/>
          <p:cNvSpPr txBox="1">
            <a:spLocks noChangeArrowheads="1"/>
          </p:cNvSpPr>
          <p:nvPr/>
        </p:nvSpPr>
        <p:spPr bwMode="auto">
          <a:xfrm>
            <a:off x="3367088" y="663575"/>
            <a:ext cx="25963562" cy="1960708"/>
          </a:xfrm>
          <a:prstGeom prst="rect">
            <a:avLst/>
          </a:prstGeom>
          <a:noFill/>
          <a:ln w="9525">
            <a:noFill/>
            <a:miter lim="800000"/>
            <a:headEnd/>
            <a:tailEnd/>
          </a:ln>
        </p:spPr>
        <p:txBody>
          <a:bodyPr lIns="112947" tIns="56473" rIns="112947" bIns="56473">
            <a:spAutoFit/>
          </a:bodyPr>
          <a:lstStyle/>
          <a:p>
            <a:pPr algn="ctr" defTabSz="1128713"/>
            <a:r>
              <a:rPr lang="es-ES" sz="6000" b="1" cap="all" dirty="0"/>
              <a:t>Variación genotípica de </a:t>
            </a:r>
            <a:r>
              <a:rPr lang="es-ES" sz="6000" b="1" i="1" dirty="0"/>
              <a:t>Staphylococcus aureus</a:t>
            </a:r>
            <a:r>
              <a:rPr lang="es-ES" sz="6000" b="1" cap="all" dirty="0"/>
              <a:t> </a:t>
            </a:r>
            <a:r>
              <a:rPr lang="es-ES" sz="6000" b="1" cap="all" dirty="0" err="1"/>
              <a:t>aislaDo</a:t>
            </a:r>
            <a:r>
              <a:rPr lang="es-ES" sz="6000" b="1" cap="all" dirty="0"/>
              <a:t> de leche </a:t>
            </a:r>
            <a:r>
              <a:rPr lang="es-ES" sz="6000" b="1" cap="all" dirty="0" smtClean="0"/>
              <a:t>BOVINA, </a:t>
            </a:r>
            <a:r>
              <a:rPr lang="es-ES" sz="6000" b="1" cap="all" dirty="0" err="1"/>
              <a:t>pRIMER</a:t>
            </a:r>
            <a:r>
              <a:rPr lang="es-ES" sz="6000" b="1" cap="all" dirty="0"/>
              <a:t> INFORME EN </a:t>
            </a:r>
            <a:r>
              <a:rPr lang="es-ES" sz="6000" b="1" cap="all" dirty="0" smtClean="0"/>
              <a:t>CUBA</a:t>
            </a:r>
            <a:r>
              <a:rPr lang="es-ES" sz="5900" b="1" dirty="0" smtClean="0"/>
              <a:t>.</a:t>
            </a:r>
            <a:endParaRPr lang="es-ES_tradnl" sz="5900" b="1" dirty="0"/>
          </a:p>
        </p:txBody>
      </p:sp>
      <p:sp>
        <p:nvSpPr>
          <p:cNvPr id="1037" name="Text Box 705"/>
          <p:cNvSpPr txBox="1">
            <a:spLocks noChangeArrowheads="1"/>
          </p:cNvSpPr>
          <p:nvPr/>
        </p:nvSpPr>
        <p:spPr bwMode="auto">
          <a:xfrm>
            <a:off x="20735925" y="11925300"/>
            <a:ext cx="8191500" cy="790575"/>
          </a:xfrm>
          <a:prstGeom prst="rect">
            <a:avLst/>
          </a:prstGeom>
          <a:noFill/>
          <a:ln w="9525">
            <a:noFill/>
            <a:miter lim="800000"/>
            <a:headEnd/>
            <a:tailEnd/>
          </a:ln>
        </p:spPr>
        <p:txBody>
          <a:bodyPr lIns="121282" tIns="60641" rIns="121282" bIns="60641">
            <a:spAutoFit/>
          </a:bodyPr>
          <a:lstStyle/>
          <a:p>
            <a:pPr defTabSz="1128713"/>
            <a:r>
              <a:rPr lang="es-ES_tradnl" sz="4400" b="1" i="1">
                <a:solidFill>
                  <a:srgbClr val="990000"/>
                </a:solidFill>
                <a:cs typeface="Arial" charset="0"/>
              </a:rPr>
              <a:t>RESULTADOS Y  DISCUSIÓN </a:t>
            </a:r>
          </a:p>
        </p:txBody>
      </p:sp>
      <p:sp>
        <p:nvSpPr>
          <p:cNvPr id="1038" name="Rectangle 844"/>
          <p:cNvSpPr>
            <a:spLocks noChangeArrowheads="1"/>
          </p:cNvSpPr>
          <p:nvPr/>
        </p:nvSpPr>
        <p:spPr bwMode="auto">
          <a:xfrm>
            <a:off x="0" y="-741363"/>
            <a:ext cx="225425" cy="1485901"/>
          </a:xfrm>
          <a:prstGeom prst="rect">
            <a:avLst/>
          </a:prstGeom>
          <a:noFill/>
          <a:ln w="9525">
            <a:noFill/>
            <a:miter lim="800000"/>
            <a:headEnd/>
            <a:tailEnd/>
          </a:ln>
        </p:spPr>
        <p:txBody>
          <a:bodyPr wrap="none" lIns="112947" tIns="56473" rIns="112947" bIns="56473" anchor="ctr">
            <a:spAutoFit/>
          </a:bodyPr>
          <a:lstStyle/>
          <a:p>
            <a:pPr defTabSz="1128713"/>
            <a:endParaRPr lang="en-US" sz="9000"/>
          </a:p>
        </p:txBody>
      </p:sp>
      <p:sp>
        <p:nvSpPr>
          <p:cNvPr id="1039" name="Rectangle 858"/>
          <p:cNvSpPr>
            <a:spLocks noChangeArrowheads="1"/>
          </p:cNvSpPr>
          <p:nvPr/>
        </p:nvSpPr>
        <p:spPr bwMode="auto">
          <a:xfrm>
            <a:off x="0" y="-741363"/>
            <a:ext cx="225425" cy="1485901"/>
          </a:xfrm>
          <a:prstGeom prst="rect">
            <a:avLst/>
          </a:prstGeom>
          <a:noFill/>
          <a:ln w="9525">
            <a:noFill/>
            <a:miter lim="800000"/>
            <a:headEnd/>
            <a:tailEnd/>
          </a:ln>
        </p:spPr>
        <p:txBody>
          <a:bodyPr wrap="none" lIns="112947" tIns="56473" rIns="112947" bIns="56473" anchor="ctr">
            <a:spAutoFit/>
          </a:bodyPr>
          <a:lstStyle/>
          <a:p>
            <a:pPr defTabSz="1128713"/>
            <a:endParaRPr lang="en-US" sz="9000"/>
          </a:p>
        </p:txBody>
      </p:sp>
      <p:sp>
        <p:nvSpPr>
          <p:cNvPr id="1041" name="Text Box 705"/>
          <p:cNvSpPr txBox="1">
            <a:spLocks noChangeArrowheads="1"/>
          </p:cNvSpPr>
          <p:nvPr/>
        </p:nvSpPr>
        <p:spPr bwMode="auto">
          <a:xfrm>
            <a:off x="22602825" y="37376100"/>
            <a:ext cx="4913313" cy="852488"/>
          </a:xfrm>
          <a:prstGeom prst="rect">
            <a:avLst/>
          </a:prstGeom>
          <a:noFill/>
          <a:ln w="9525">
            <a:noFill/>
            <a:miter lim="800000"/>
            <a:headEnd/>
            <a:tailEnd/>
          </a:ln>
        </p:spPr>
        <p:txBody>
          <a:bodyPr wrap="none" lIns="121282" tIns="60641" rIns="121282" bIns="60641">
            <a:spAutoFit/>
          </a:bodyPr>
          <a:lstStyle/>
          <a:p>
            <a:pPr defTabSz="1128713"/>
            <a:r>
              <a:rPr lang="es-ES_tradnl" sz="4400" b="1" i="1" dirty="0">
                <a:solidFill>
                  <a:srgbClr val="990000"/>
                </a:solidFill>
                <a:cs typeface="Arial" charset="0"/>
              </a:rPr>
              <a:t>CONCLUSIONES</a:t>
            </a:r>
            <a:r>
              <a:rPr lang="es-ES_tradnl" sz="4800" b="1" i="1" dirty="0">
                <a:solidFill>
                  <a:srgbClr val="990000"/>
                </a:solidFill>
                <a:cs typeface="Arial" charset="0"/>
              </a:rPr>
              <a:t> </a:t>
            </a:r>
          </a:p>
        </p:txBody>
      </p:sp>
      <p:sp>
        <p:nvSpPr>
          <p:cNvPr id="1042" name="Rectangle 860"/>
          <p:cNvSpPr>
            <a:spLocks noChangeArrowheads="1"/>
          </p:cNvSpPr>
          <p:nvPr/>
        </p:nvSpPr>
        <p:spPr bwMode="auto">
          <a:xfrm>
            <a:off x="0" y="-741363"/>
            <a:ext cx="225425" cy="1485901"/>
          </a:xfrm>
          <a:prstGeom prst="rect">
            <a:avLst/>
          </a:prstGeom>
          <a:noFill/>
          <a:ln w="9525">
            <a:noFill/>
            <a:miter lim="800000"/>
            <a:headEnd/>
            <a:tailEnd/>
          </a:ln>
        </p:spPr>
        <p:txBody>
          <a:bodyPr wrap="none" lIns="112947" tIns="56473" rIns="112947" bIns="56473" anchor="ctr">
            <a:spAutoFit/>
          </a:bodyPr>
          <a:lstStyle/>
          <a:p>
            <a:pPr defTabSz="1128713"/>
            <a:endParaRPr lang="en-US" sz="9000"/>
          </a:p>
        </p:txBody>
      </p:sp>
      <p:sp>
        <p:nvSpPr>
          <p:cNvPr id="1043" name="Rectangle 862"/>
          <p:cNvSpPr>
            <a:spLocks noChangeArrowheads="1"/>
          </p:cNvSpPr>
          <p:nvPr/>
        </p:nvSpPr>
        <p:spPr bwMode="auto">
          <a:xfrm>
            <a:off x="0" y="-741363"/>
            <a:ext cx="225425" cy="1485901"/>
          </a:xfrm>
          <a:prstGeom prst="rect">
            <a:avLst/>
          </a:prstGeom>
          <a:noFill/>
          <a:ln w="9525">
            <a:noFill/>
            <a:miter lim="800000"/>
            <a:headEnd/>
            <a:tailEnd/>
          </a:ln>
        </p:spPr>
        <p:txBody>
          <a:bodyPr wrap="none" lIns="112947" tIns="56473" rIns="112947" bIns="56473" anchor="ctr">
            <a:spAutoFit/>
          </a:bodyPr>
          <a:lstStyle/>
          <a:p>
            <a:pPr defTabSz="1128713"/>
            <a:endParaRPr lang="en-US" sz="9000"/>
          </a:p>
        </p:txBody>
      </p:sp>
      <p:pic>
        <p:nvPicPr>
          <p:cNvPr id="1044" name="Picture 49"/>
          <p:cNvPicPr>
            <a:picLocks noChangeAspect="1" noChangeArrowheads="1"/>
          </p:cNvPicPr>
          <p:nvPr/>
        </p:nvPicPr>
        <p:blipFill>
          <a:blip r:embed="rId4"/>
          <a:srcRect/>
          <a:stretch>
            <a:fillRect/>
          </a:stretch>
        </p:blipFill>
        <p:spPr bwMode="auto">
          <a:xfrm>
            <a:off x="514350" y="571500"/>
            <a:ext cx="2462213" cy="2651125"/>
          </a:xfrm>
          <a:prstGeom prst="rect">
            <a:avLst/>
          </a:prstGeom>
          <a:noFill/>
          <a:ln w="9525">
            <a:noFill/>
            <a:miter lim="800000"/>
            <a:headEnd/>
            <a:tailEnd/>
          </a:ln>
        </p:spPr>
      </p:pic>
      <p:sp>
        <p:nvSpPr>
          <p:cNvPr id="1045" name="Rectangle 60"/>
          <p:cNvSpPr>
            <a:spLocks noChangeArrowheads="1"/>
          </p:cNvSpPr>
          <p:nvPr/>
        </p:nvSpPr>
        <p:spPr bwMode="auto">
          <a:xfrm>
            <a:off x="0" y="19740563"/>
            <a:ext cx="225425" cy="1485900"/>
          </a:xfrm>
          <a:prstGeom prst="rect">
            <a:avLst/>
          </a:prstGeom>
          <a:noFill/>
          <a:ln w="9525">
            <a:noFill/>
            <a:miter lim="800000"/>
            <a:headEnd/>
            <a:tailEnd/>
          </a:ln>
        </p:spPr>
        <p:txBody>
          <a:bodyPr wrap="none" lIns="112947" tIns="56473" rIns="112947" bIns="56473" anchor="ctr">
            <a:spAutoFit/>
          </a:bodyPr>
          <a:lstStyle/>
          <a:p>
            <a:pPr defTabSz="1128713"/>
            <a:endParaRPr lang="es-ES_tradnl" sz="9000"/>
          </a:p>
        </p:txBody>
      </p:sp>
      <p:pic>
        <p:nvPicPr>
          <p:cNvPr id="1046" name="Picture 95" descr="BCUBA"/>
          <p:cNvPicPr>
            <a:picLocks noChangeAspect="1" noChangeArrowheads="1"/>
          </p:cNvPicPr>
          <p:nvPr/>
        </p:nvPicPr>
        <p:blipFill>
          <a:blip r:embed="rId5"/>
          <a:srcRect/>
          <a:stretch>
            <a:fillRect/>
          </a:stretch>
        </p:blipFill>
        <p:spPr bwMode="auto">
          <a:xfrm>
            <a:off x="29427488" y="846138"/>
            <a:ext cx="2584450" cy="2011362"/>
          </a:xfrm>
          <a:prstGeom prst="rect">
            <a:avLst/>
          </a:prstGeom>
          <a:noFill/>
          <a:ln w="9525">
            <a:noFill/>
            <a:miter lim="800000"/>
            <a:headEnd/>
            <a:tailEnd/>
          </a:ln>
        </p:spPr>
      </p:pic>
      <p:sp>
        <p:nvSpPr>
          <p:cNvPr id="1047" name="Line 98"/>
          <p:cNvSpPr>
            <a:spLocks noChangeShapeType="1"/>
          </p:cNvSpPr>
          <p:nvPr/>
        </p:nvSpPr>
        <p:spPr bwMode="auto">
          <a:xfrm>
            <a:off x="0" y="5524500"/>
            <a:ext cx="10944225" cy="0"/>
          </a:xfrm>
          <a:prstGeom prst="line">
            <a:avLst/>
          </a:prstGeom>
          <a:noFill/>
          <a:ln w="9525">
            <a:noFill/>
            <a:round/>
            <a:headEnd/>
            <a:tailEnd/>
          </a:ln>
        </p:spPr>
        <p:txBody>
          <a:bodyPr/>
          <a:lstStyle/>
          <a:p>
            <a:endParaRPr lang="en-US"/>
          </a:p>
        </p:txBody>
      </p:sp>
      <p:sp>
        <p:nvSpPr>
          <p:cNvPr id="1048" name="Line 99"/>
          <p:cNvSpPr>
            <a:spLocks noChangeShapeType="1"/>
          </p:cNvSpPr>
          <p:nvPr/>
        </p:nvSpPr>
        <p:spPr bwMode="auto">
          <a:xfrm>
            <a:off x="1114425" y="4686300"/>
            <a:ext cx="30175200" cy="0"/>
          </a:xfrm>
          <a:prstGeom prst="line">
            <a:avLst/>
          </a:prstGeom>
          <a:noFill/>
          <a:ln w="9525">
            <a:solidFill>
              <a:srgbClr val="FF3300"/>
            </a:solidFill>
            <a:round/>
            <a:headEnd/>
            <a:tailEnd/>
          </a:ln>
        </p:spPr>
        <p:txBody>
          <a:bodyPr/>
          <a:lstStyle/>
          <a:p>
            <a:endParaRPr lang="en-US"/>
          </a:p>
        </p:txBody>
      </p:sp>
      <p:sp>
        <p:nvSpPr>
          <p:cNvPr id="1053" name="Text Box 122"/>
          <p:cNvSpPr txBox="1">
            <a:spLocks noChangeArrowheads="1"/>
          </p:cNvSpPr>
          <p:nvPr/>
        </p:nvSpPr>
        <p:spPr bwMode="auto">
          <a:xfrm>
            <a:off x="885825" y="12814300"/>
            <a:ext cx="15925800" cy="13172837"/>
          </a:xfrm>
          <a:prstGeom prst="rect">
            <a:avLst/>
          </a:prstGeom>
          <a:noFill/>
          <a:ln w="9525">
            <a:solidFill>
              <a:srgbClr val="FF3300"/>
            </a:solidFill>
            <a:miter lim="800000"/>
            <a:headEnd/>
            <a:tailEnd/>
          </a:ln>
        </p:spPr>
        <p:txBody>
          <a:bodyPr wrap="square">
            <a:spAutoFit/>
          </a:bodyPr>
          <a:lstStyle/>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smtClean="0"/>
          </a:p>
          <a:p>
            <a:endParaRPr lang="es-ES" dirty="0"/>
          </a:p>
          <a:p>
            <a:endParaRPr lang="es-ES" dirty="0" smtClean="0"/>
          </a:p>
          <a:p>
            <a:endParaRPr lang="es-ES" dirty="0"/>
          </a:p>
          <a:p>
            <a:endParaRPr lang="es-ES" dirty="0" smtClean="0"/>
          </a:p>
          <a:p>
            <a:endParaRPr lang="en-US" dirty="0"/>
          </a:p>
        </p:txBody>
      </p:sp>
      <p:sp>
        <p:nvSpPr>
          <p:cNvPr id="1054" name="Rectangle 123"/>
          <p:cNvSpPr>
            <a:spLocks noChangeArrowheads="1"/>
          </p:cNvSpPr>
          <p:nvPr/>
        </p:nvSpPr>
        <p:spPr bwMode="auto">
          <a:xfrm>
            <a:off x="809625" y="28267164"/>
            <a:ext cx="16078200" cy="10556736"/>
          </a:xfrm>
          <a:prstGeom prst="rect">
            <a:avLst/>
          </a:prstGeom>
          <a:noFill/>
          <a:ln w="9525">
            <a:solidFill>
              <a:srgbClr val="FF3300"/>
            </a:solidFill>
            <a:miter lim="800000"/>
            <a:headEnd/>
            <a:tailEnd/>
          </a:ln>
        </p:spPr>
        <p:txBody>
          <a:bodyPr wrap="square">
            <a:spAutoFit/>
          </a:bodyPr>
          <a:lstStyle/>
          <a:p>
            <a:endParaRPr lang="es-ES" dirty="0" smtClean="0"/>
          </a:p>
          <a:p>
            <a:endParaRPr lang="es-ES" dirty="0" smtClean="0"/>
          </a:p>
          <a:p>
            <a:endParaRPr lang="es-ES" sz="9000" dirty="0" smtClean="0"/>
          </a:p>
          <a:p>
            <a:endParaRPr lang="es-ES" sz="9000" dirty="0" smtClean="0"/>
          </a:p>
          <a:p>
            <a:endParaRPr lang="es-ES" sz="9000" dirty="0" smtClean="0"/>
          </a:p>
          <a:p>
            <a:endParaRPr lang="es-ES" sz="9000" dirty="0" smtClean="0"/>
          </a:p>
          <a:p>
            <a:endParaRPr lang="es-ES" sz="9000" dirty="0" smtClean="0"/>
          </a:p>
          <a:p>
            <a:endParaRPr lang="es-ES" sz="9000" dirty="0" smtClean="0"/>
          </a:p>
          <a:p>
            <a:endParaRPr lang="es-ES" sz="9000" dirty="0"/>
          </a:p>
        </p:txBody>
      </p:sp>
      <p:sp>
        <p:nvSpPr>
          <p:cNvPr id="1060" name="Text Box 143"/>
          <p:cNvSpPr txBox="1">
            <a:spLocks noChangeArrowheads="1"/>
          </p:cNvSpPr>
          <p:nvPr/>
        </p:nvSpPr>
        <p:spPr bwMode="auto">
          <a:xfrm>
            <a:off x="3705225" y="21145500"/>
            <a:ext cx="4892675" cy="473075"/>
          </a:xfrm>
          <a:prstGeom prst="rect">
            <a:avLst/>
          </a:prstGeom>
          <a:noFill/>
          <a:ln w="9525">
            <a:noFill/>
            <a:miter lim="800000"/>
            <a:headEnd/>
            <a:tailEnd/>
          </a:ln>
        </p:spPr>
        <p:txBody>
          <a:bodyPr>
            <a:spAutoFit/>
          </a:bodyPr>
          <a:lstStyle/>
          <a:p>
            <a:pPr defTabSz="1128713"/>
            <a:endParaRPr lang="en-US"/>
          </a:p>
        </p:txBody>
      </p:sp>
      <p:sp>
        <p:nvSpPr>
          <p:cNvPr id="1089" name="Rectangle 337"/>
          <p:cNvSpPr>
            <a:spLocks noChangeArrowheads="1"/>
          </p:cNvSpPr>
          <p:nvPr/>
        </p:nvSpPr>
        <p:spPr bwMode="auto">
          <a:xfrm>
            <a:off x="16202025" y="6118225"/>
            <a:ext cx="15468600" cy="477054"/>
          </a:xfrm>
          <a:prstGeom prst="rect">
            <a:avLst/>
          </a:prstGeom>
          <a:noFill/>
          <a:ln w="9525">
            <a:noFill/>
            <a:miter lim="800000"/>
            <a:headEnd/>
            <a:tailEnd/>
          </a:ln>
        </p:spPr>
        <p:txBody>
          <a:bodyPr>
            <a:spAutoFit/>
          </a:bodyPr>
          <a:lstStyle/>
          <a:p>
            <a:pPr defTabSz="1128713"/>
            <a:endParaRPr lang="es-ES" dirty="0"/>
          </a:p>
        </p:txBody>
      </p:sp>
      <p:sp>
        <p:nvSpPr>
          <p:cNvPr id="55" name="54 CuadroTexto"/>
          <p:cNvSpPr txBox="1"/>
          <p:nvPr/>
        </p:nvSpPr>
        <p:spPr>
          <a:xfrm>
            <a:off x="17040225" y="6134100"/>
            <a:ext cx="14554200" cy="4832092"/>
          </a:xfrm>
          <a:prstGeom prst="rect">
            <a:avLst/>
          </a:prstGeom>
          <a:noFill/>
        </p:spPr>
        <p:txBody>
          <a:bodyPr wrap="square" rtlCol="0">
            <a:spAutoFit/>
          </a:bodyPr>
          <a:lstStyle/>
          <a:p>
            <a:r>
              <a:rPr lang="es-ES" sz="2800" dirty="0" smtClean="0"/>
              <a:t>Múltiples investigaciones han caracterizado la diversidad genotípica de </a:t>
            </a:r>
            <a:r>
              <a:rPr lang="es-ES" sz="2800" i="1" dirty="0" smtClean="0"/>
              <a:t>S</a:t>
            </a:r>
            <a:r>
              <a:rPr lang="es-ES" sz="2800" dirty="0" smtClean="0"/>
              <a:t>. </a:t>
            </a:r>
            <a:r>
              <a:rPr lang="es-ES" sz="2800" i="1" dirty="0" smtClean="0"/>
              <a:t>aureus</a:t>
            </a:r>
            <a:r>
              <a:rPr lang="es-ES" sz="2800" dirty="0" smtClean="0"/>
              <a:t> provenientes de casos de mastitis bovina a nivel de cuarto (1, 3-6), pero muy pocos se ha dedicado a caracterizar ese comportamiento  a nivel de leche de tanque (7). Hasta el presente estudio, en Cuba no se había determinado la diversidad genotípica de ninguna de las dos fuentes. El conocimiento de la variación genotípica entre aislados de </a:t>
            </a:r>
            <a:r>
              <a:rPr lang="es-ES" sz="2800" i="1" dirty="0" smtClean="0"/>
              <a:t>S</a:t>
            </a:r>
            <a:r>
              <a:rPr lang="es-ES" sz="2800" dirty="0" smtClean="0"/>
              <a:t>. </a:t>
            </a:r>
            <a:r>
              <a:rPr lang="es-ES" sz="2800" i="1" dirty="0" smtClean="0"/>
              <a:t>aureus</a:t>
            </a:r>
            <a:r>
              <a:rPr lang="es-ES" sz="2800" dirty="0" smtClean="0"/>
              <a:t> de leche de tanque puede ayudar en la implementación de estrategias para disminuir los niveles de este patógeno y ser útil en futuras investigaciones de brotes de </a:t>
            </a:r>
            <a:r>
              <a:rPr lang="es-ES" sz="2800" dirty="0" err="1" smtClean="0"/>
              <a:t>ETAs</a:t>
            </a:r>
            <a:r>
              <a:rPr lang="es-ES" sz="2800" dirty="0" smtClean="0"/>
              <a:t> a partir de productos con leche cruda, debido entre otras razones a que la presencia de ciertos genotipos en el producto puede apuntar a una posible fuente de contaminación. (1)</a:t>
            </a:r>
          </a:p>
          <a:p>
            <a:r>
              <a:rPr lang="es-ES" sz="2800" dirty="0" smtClean="0"/>
              <a:t>Por lo antes expuesto el objetivo de este trabajo fue conocer la variabilidad genética de </a:t>
            </a:r>
            <a:r>
              <a:rPr lang="es-ES" sz="2800" i="1" dirty="0" smtClean="0"/>
              <a:t>S</a:t>
            </a:r>
            <a:r>
              <a:rPr lang="es-ES" sz="2800" dirty="0" smtClean="0"/>
              <a:t>. </a:t>
            </a:r>
            <a:r>
              <a:rPr lang="es-ES" sz="2800" i="1" dirty="0" smtClean="0"/>
              <a:t>aureus</a:t>
            </a:r>
            <a:r>
              <a:rPr lang="es-ES" sz="2800" dirty="0" smtClean="0"/>
              <a:t> provenientes de leche.</a:t>
            </a:r>
            <a:endParaRPr lang="en-US" sz="2800" dirty="0"/>
          </a:p>
        </p:txBody>
      </p:sp>
      <p:pic>
        <p:nvPicPr>
          <p:cNvPr id="1106" name="Imagen 2"/>
          <p:cNvPicPr>
            <a:picLocks noChangeAspect="1" noChangeArrowheads="1"/>
          </p:cNvPicPr>
          <p:nvPr/>
        </p:nvPicPr>
        <p:blipFill>
          <a:blip r:embed="rId6"/>
          <a:srcRect l="11914" t="25586" r="35352" b="15820"/>
          <a:stretch>
            <a:fillRect/>
          </a:stretch>
        </p:blipFill>
        <p:spPr bwMode="auto">
          <a:xfrm>
            <a:off x="19654962" y="14363700"/>
            <a:ext cx="3557463" cy="3048000"/>
          </a:xfrm>
          <a:prstGeom prst="rect">
            <a:avLst/>
          </a:prstGeom>
          <a:noFill/>
          <a:ln w="9525">
            <a:noFill/>
            <a:miter lim="800000"/>
            <a:headEnd/>
            <a:tailEnd/>
          </a:ln>
        </p:spPr>
      </p:pic>
      <p:pic>
        <p:nvPicPr>
          <p:cNvPr id="1107" name="Picture 83"/>
          <p:cNvPicPr>
            <a:picLocks noChangeAspect="1" noChangeArrowheads="1"/>
          </p:cNvPicPr>
          <p:nvPr/>
        </p:nvPicPr>
        <p:blipFill>
          <a:blip r:embed="rId7"/>
          <a:srcRect/>
          <a:stretch>
            <a:fillRect/>
          </a:stretch>
        </p:blipFill>
        <p:spPr bwMode="auto">
          <a:xfrm>
            <a:off x="20926425" y="21374100"/>
            <a:ext cx="7686446" cy="5201107"/>
          </a:xfrm>
          <a:prstGeom prst="rect">
            <a:avLst/>
          </a:prstGeom>
          <a:noFill/>
          <a:ln w="9525">
            <a:noFill/>
            <a:miter lim="800000"/>
            <a:headEnd/>
            <a:tailEnd/>
          </a:ln>
        </p:spPr>
      </p:pic>
      <p:pic>
        <p:nvPicPr>
          <p:cNvPr id="1108" name="Imagen 3"/>
          <p:cNvPicPr>
            <a:picLocks noChangeAspect="1" noChangeArrowheads="1"/>
          </p:cNvPicPr>
          <p:nvPr/>
        </p:nvPicPr>
        <p:blipFill>
          <a:blip r:embed="rId8"/>
          <a:srcRect l="14844" t="28516" r="40479" b="19727"/>
          <a:stretch>
            <a:fillRect/>
          </a:stretch>
        </p:blipFill>
        <p:spPr bwMode="auto">
          <a:xfrm>
            <a:off x="25498425" y="14422316"/>
            <a:ext cx="3429000" cy="2989384"/>
          </a:xfrm>
          <a:prstGeom prst="rect">
            <a:avLst/>
          </a:prstGeom>
          <a:noFill/>
          <a:ln w="9525">
            <a:noFill/>
            <a:miter lim="800000"/>
            <a:headEnd/>
            <a:tailEnd/>
          </a:ln>
        </p:spPr>
      </p:pic>
      <p:pic>
        <p:nvPicPr>
          <p:cNvPr id="1026" name="Picture 2" descr="D:\Pincha\imagenes para presentaciones\dna_animado.gif"/>
          <p:cNvPicPr>
            <a:picLocks noChangeAspect="1" noChangeArrowheads="1" noCrop="1"/>
          </p:cNvPicPr>
          <p:nvPr/>
        </p:nvPicPr>
        <p:blipFill>
          <a:blip r:embed="rId9"/>
          <a:srcRect/>
          <a:stretch>
            <a:fillRect/>
          </a:stretch>
        </p:blipFill>
        <p:spPr bwMode="auto">
          <a:xfrm>
            <a:off x="9801225" y="29527500"/>
            <a:ext cx="2106341" cy="3810000"/>
          </a:xfrm>
          <a:prstGeom prst="rect">
            <a:avLst/>
          </a:prstGeom>
          <a:noFill/>
        </p:spPr>
      </p:pic>
      <p:sp>
        <p:nvSpPr>
          <p:cNvPr id="28" name="27 Botón de acción: Inicio">
            <a:hlinkClick r:id="" action="ppaction://noaction" highlightClick="1"/>
          </p:cNvPr>
          <p:cNvSpPr/>
          <p:nvPr/>
        </p:nvSpPr>
        <p:spPr>
          <a:xfrm>
            <a:off x="1190625" y="14516100"/>
            <a:ext cx="2100262" cy="1962150"/>
          </a:xfrm>
          <a:prstGeom prst="actionButtonHom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sz="4400"/>
          </a:p>
        </p:txBody>
      </p:sp>
      <p:sp>
        <p:nvSpPr>
          <p:cNvPr id="29" name="28 Botón de acción: Inicio">
            <a:hlinkClick r:id="" action="ppaction://noaction" highlightClick="1"/>
          </p:cNvPr>
          <p:cNvSpPr/>
          <p:nvPr/>
        </p:nvSpPr>
        <p:spPr>
          <a:xfrm>
            <a:off x="5414963" y="14535150"/>
            <a:ext cx="2100262" cy="1885950"/>
          </a:xfrm>
          <a:prstGeom prst="actionButtonHom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sz="4400"/>
          </a:p>
        </p:txBody>
      </p:sp>
      <p:sp>
        <p:nvSpPr>
          <p:cNvPr id="30" name="29 Botón de acción: Inicio">
            <a:hlinkClick r:id="" action="ppaction://noaction" highlightClick="1"/>
          </p:cNvPr>
          <p:cNvSpPr/>
          <p:nvPr/>
        </p:nvSpPr>
        <p:spPr>
          <a:xfrm>
            <a:off x="3281363" y="14516100"/>
            <a:ext cx="2100262" cy="1962150"/>
          </a:xfrm>
          <a:prstGeom prst="actionButtonHom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sz="4400"/>
          </a:p>
        </p:txBody>
      </p:sp>
      <p:sp>
        <p:nvSpPr>
          <p:cNvPr id="31" name="10 CuadroTexto"/>
          <p:cNvSpPr txBox="1">
            <a:spLocks noChangeArrowheads="1"/>
          </p:cNvSpPr>
          <p:nvPr/>
        </p:nvSpPr>
        <p:spPr bwMode="auto">
          <a:xfrm>
            <a:off x="2686050" y="17131725"/>
            <a:ext cx="3152775" cy="584775"/>
          </a:xfrm>
          <a:prstGeom prst="rect">
            <a:avLst/>
          </a:prstGeom>
          <a:noFill/>
          <a:ln w="9525">
            <a:noFill/>
            <a:miter lim="800000"/>
            <a:headEnd/>
            <a:tailEnd/>
          </a:ln>
        </p:spPr>
        <p:txBody>
          <a:bodyPr wrap="square">
            <a:spAutoFit/>
          </a:bodyPr>
          <a:lstStyle/>
          <a:p>
            <a:r>
              <a:rPr lang="es-ES" sz="3200" dirty="0">
                <a:latin typeface="+mn-lt"/>
              </a:rPr>
              <a:t>Empresa 2</a:t>
            </a:r>
          </a:p>
        </p:txBody>
      </p:sp>
      <p:sp>
        <p:nvSpPr>
          <p:cNvPr id="32" name="31 Botón de acción: Inicio">
            <a:hlinkClick r:id="" action="ppaction://noaction" highlightClick="1"/>
          </p:cNvPr>
          <p:cNvSpPr/>
          <p:nvPr/>
        </p:nvSpPr>
        <p:spPr>
          <a:xfrm>
            <a:off x="3933825" y="17897476"/>
            <a:ext cx="2085975" cy="1547812"/>
          </a:xfrm>
          <a:prstGeom prst="actionButtonHom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sz="4000"/>
          </a:p>
        </p:txBody>
      </p:sp>
      <p:sp>
        <p:nvSpPr>
          <p:cNvPr id="33" name="32 Botón de acción: Inicio">
            <a:hlinkClick r:id="" action="ppaction://noaction" highlightClick="1"/>
          </p:cNvPr>
          <p:cNvSpPr/>
          <p:nvPr/>
        </p:nvSpPr>
        <p:spPr>
          <a:xfrm>
            <a:off x="1876425" y="17878426"/>
            <a:ext cx="2085975" cy="1547812"/>
          </a:xfrm>
          <a:prstGeom prst="actionButtonHom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sz="4000"/>
          </a:p>
        </p:txBody>
      </p:sp>
      <p:sp>
        <p:nvSpPr>
          <p:cNvPr id="34" name="33 Botón de acción: Inicio">
            <a:hlinkClick r:id="" action="ppaction://noaction" highlightClick="1"/>
          </p:cNvPr>
          <p:cNvSpPr/>
          <p:nvPr/>
        </p:nvSpPr>
        <p:spPr>
          <a:xfrm>
            <a:off x="1876425" y="19445288"/>
            <a:ext cx="2085975" cy="1547812"/>
          </a:xfrm>
          <a:prstGeom prst="actionButtonHom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sz="4000"/>
          </a:p>
        </p:txBody>
      </p:sp>
      <p:sp>
        <p:nvSpPr>
          <p:cNvPr id="35" name="7 CuadroTexto"/>
          <p:cNvSpPr txBox="1">
            <a:spLocks noChangeArrowheads="1"/>
          </p:cNvSpPr>
          <p:nvPr/>
        </p:nvSpPr>
        <p:spPr bwMode="auto">
          <a:xfrm>
            <a:off x="2557463" y="13702725"/>
            <a:ext cx="3357562" cy="584775"/>
          </a:xfrm>
          <a:prstGeom prst="rect">
            <a:avLst/>
          </a:prstGeom>
          <a:noFill/>
          <a:ln w="9525">
            <a:noFill/>
            <a:miter lim="800000"/>
            <a:headEnd/>
            <a:tailEnd/>
          </a:ln>
        </p:spPr>
        <p:txBody>
          <a:bodyPr>
            <a:spAutoFit/>
          </a:bodyPr>
          <a:lstStyle/>
          <a:p>
            <a:r>
              <a:rPr lang="es-ES" sz="3200" dirty="0">
                <a:latin typeface="+mn-lt"/>
              </a:rPr>
              <a:t>Empresa 1</a:t>
            </a:r>
          </a:p>
        </p:txBody>
      </p:sp>
      <p:pic>
        <p:nvPicPr>
          <p:cNvPr id="1027" name="Picture 3" descr="D:\Pincha\imagenes para presentaciones\vacai.gif"/>
          <p:cNvPicPr>
            <a:picLocks noChangeAspect="1" noChangeArrowheads="1"/>
          </p:cNvPicPr>
          <p:nvPr/>
        </p:nvPicPr>
        <p:blipFill>
          <a:blip r:embed="rId10"/>
          <a:srcRect/>
          <a:stretch>
            <a:fillRect/>
          </a:stretch>
        </p:blipFill>
        <p:spPr bwMode="auto">
          <a:xfrm>
            <a:off x="2774728" y="22749891"/>
            <a:ext cx="2454497" cy="1748409"/>
          </a:xfrm>
          <a:prstGeom prst="rect">
            <a:avLst/>
          </a:prstGeom>
          <a:noFill/>
        </p:spPr>
      </p:pic>
      <p:pic>
        <p:nvPicPr>
          <p:cNvPr id="1029" name="Picture 5" descr="D:\Pincha\imagenes para presentaciones\Staphylococcus%20aureus%20fig6 recortada.jpg"/>
          <p:cNvPicPr>
            <a:picLocks noChangeAspect="1" noChangeArrowheads="1"/>
          </p:cNvPicPr>
          <p:nvPr/>
        </p:nvPicPr>
        <p:blipFill>
          <a:blip r:embed="rId11" cstate="print"/>
          <a:srcRect/>
          <a:stretch>
            <a:fillRect/>
          </a:stretch>
        </p:blipFill>
        <p:spPr bwMode="auto">
          <a:xfrm>
            <a:off x="2790825" y="30060900"/>
            <a:ext cx="2852228" cy="2133600"/>
          </a:xfrm>
          <a:prstGeom prst="rect">
            <a:avLst/>
          </a:prstGeom>
          <a:noFill/>
        </p:spPr>
      </p:pic>
      <p:sp>
        <p:nvSpPr>
          <p:cNvPr id="45" name="44 Flecha derecha"/>
          <p:cNvSpPr/>
          <p:nvPr/>
        </p:nvSpPr>
        <p:spPr bwMode="auto">
          <a:xfrm>
            <a:off x="6524625" y="30670500"/>
            <a:ext cx="2590800" cy="914400"/>
          </a:xfrm>
          <a:prstGeom prst="rightArrow">
            <a:avLst/>
          </a:prstGeom>
          <a:solidFill>
            <a:schemeClr val="accent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6800" b="0" i="0" u="none" strike="noStrike" cap="none" normalizeH="0" baseline="0" smtClean="0">
              <a:ln>
                <a:noFill/>
              </a:ln>
              <a:solidFill>
                <a:schemeClr val="tx1"/>
              </a:solidFill>
              <a:effectLst/>
              <a:latin typeface="Arial" charset="0"/>
            </a:endParaRPr>
          </a:p>
        </p:txBody>
      </p:sp>
      <p:sp>
        <p:nvSpPr>
          <p:cNvPr id="46" name="45 Flecha curvada hacia la izquierda"/>
          <p:cNvSpPr/>
          <p:nvPr/>
        </p:nvSpPr>
        <p:spPr bwMode="auto">
          <a:xfrm>
            <a:off x="13001625" y="30670500"/>
            <a:ext cx="1905000" cy="4876800"/>
          </a:xfrm>
          <a:prstGeom prst="curvedLeftArrow">
            <a:avLst/>
          </a:prstGeom>
          <a:solidFill>
            <a:schemeClr val="accent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6800" b="0" i="0" u="none" strike="noStrike" cap="none" normalizeH="0" baseline="0" smtClean="0">
              <a:ln>
                <a:noFill/>
              </a:ln>
              <a:solidFill>
                <a:schemeClr val="tx1"/>
              </a:solidFill>
              <a:effectLst/>
              <a:latin typeface="Arial" charset="0"/>
            </a:endParaRPr>
          </a:p>
        </p:txBody>
      </p:sp>
      <p:sp>
        <p:nvSpPr>
          <p:cNvPr id="48" name="47 Rectángulo"/>
          <p:cNvSpPr/>
          <p:nvPr/>
        </p:nvSpPr>
        <p:spPr>
          <a:xfrm>
            <a:off x="10258425" y="34937700"/>
            <a:ext cx="3048000" cy="1569660"/>
          </a:xfrm>
          <a:prstGeom prst="rect">
            <a:avLst/>
          </a:prstGeom>
        </p:spPr>
        <p:txBody>
          <a:bodyPr wrap="square">
            <a:spAutoFit/>
          </a:bodyPr>
          <a:lstStyle/>
          <a:p>
            <a:pPr>
              <a:buFont typeface="Arial" pitchFamily="34" charset="0"/>
              <a:buChar char="•"/>
            </a:pPr>
            <a:r>
              <a:rPr lang="es-ES" sz="4800" i="1" dirty="0" smtClean="0"/>
              <a:t> coa</a:t>
            </a:r>
          </a:p>
          <a:p>
            <a:pPr>
              <a:buFont typeface="Arial" pitchFamily="34" charset="0"/>
              <a:buChar char="•"/>
            </a:pPr>
            <a:r>
              <a:rPr lang="es-ES" sz="4800" i="1" dirty="0" smtClean="0"/>
              <a:t> </a:t>
            </a:r>
            <a:r>
              <a:rPr lang="es-ES" sz="4800" dirty="0" err="1" smtClean="0"/>
              <a:t>RNAr</a:t>
            </a:r>
            <a:endParaRPr lang="en-US" sz="4800" dirty="0"/>
          </a:p>
        </p:txBody>
      </p:sp>
      <p:sp>
        <p:nvSpPr>
          <p:cNvPr id="49" name="48 Cerrar llave"/>
          <p:cNvSpPr/>
          <p:nvPr/>
        </p:nvSpPr>
        <p:spPr bwMode="auto">
          <a:xfrm>
            <a:off x="7820025" y="14516100"/>
            <a:ext cx="990600" cy="8991600"/>
          </a:xfrm>
          <a:prstGeom prst="rightBrace">
            <a:avLst/>
          </a:prstGeom>
          <a:noFill/>
          <a:ln w="57150"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6800" b="0" i="0" u="none" strike="noStrike" cap="none" normalizeH="0" baseline="0" smtClean="0">
              <a:ln>
                <a:noFill/>
              </a:ln>
              <a:solidFill>
                <a:schemeClr val="tx1"/>
              </a:solidFill>
              <a:effectLst/>
              <a:latin typeface="Arial" charset="0"/>
            </a:endParaRPr>
          </a:p>
        </p:txBody>
      </p:sp>
      <p:sp>
        <p:nvSpPr>
          <p:cNvPr id="50" name="49 Flecha a la derecha con bandas"/>
          <p:cNvSpPr/>
          <p:nvPr/>
        </p:nvSpPr>
        <p:spPr bwMode="auto">
          <a:xfrm rot="5400000">
            <a:off x="22907625" y="16878300"/>
            <a:ext cx="2895600" cy="5181600"/>
          </a:xfrm>
          <a:prstGeom prst="stripedRightArrow">
            <a:avLst>
              <a:gd name="adj1" fmla="val 50000"/>
              <a:gd name="adj2" fmla="val 50000"/>
            </a:avLst>
          </a:prstGeom>
          <a:solidFill>
            <a:schemeClr val="accent2">
              <a:lumMod val="75000"/>
              <a:alpha val="4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6800" b="0" i="0" u="none" strike="noStrike" cap="none" normalizeH="0" baseline="0" smtClean="0">
              <a:ln>
                <a:noFill/>
              </a:ln>
              <a:solidFill>
                <a:schemeClr val="tx1"/>
              </a:solidFill>
              <a:effectLst/>
              <a:latin typeface="Arial" charset="0"/>
            </a:endParaRPr>
          </a:p>
        </p:txBody>
      </p:sp>
      <p:pic>
        <p:nvPicPr>
          <p:cNvPr id="51" name="Picture 2"/>
          <p:cNvPicPr>
            <a:picLocks noChangeAspect="1" noChangeArrowheads="1"/>
          </p:cNvPicPr>
          <p:nvPr/>
        </p:nvPicPr>
        <p:blipFill>
          <a:blip r:embed="rId12"/>
          <a:srcRect l="36220" t="19792" r="22474" b="24876"/>
          <a:stretch>
            <a:fillRect/>
          </a:stretch>
        </p:blipFill>
        <p:spPr bwMode="auto">
          <a:xfrm>
            <a:off x="19984242" y="27698700"/>
            <a:ext cx="9781383" cy="7366716"/>
          </a:xfrm>
          <a:prstGeom prst="rect">
            <a:avLst/>
          </a:prstGeom>
          <a:noFill/>
          <a:ln w="9525">
            <a:noFill/>
            <a:miter lim="800000"/>
            <a:headEnd/>
            <a:tailEnd/>
          </a:ln>
          <a:effectLst/>
        </p:spPr>
      </p:pic>
      <p:sp>
        <p:nvSpPr>
          <p:cNvPr id="52" name="51 CuadroTexto"/>
          <p:cNvSpPr txBox="1"/>
          <p:nvPr/>
        </p:nvSpPr>
        <p:spPr>
          <a:xfrm>
            <a:off x="17954625" y="38519100"/>
            <a:ext cx="14097000" cy="2246769"/>
          </a:xfrm>
          <a:prstGeom prst="rect">
            <a:avLst/>
          </a:prstGeom>
          <a:noFill/>
          <a:ln>
            <a:solidFill>
              <a:srgbClr val="990000"/>
            </a:solidFill>
          </a:ln>
        </p:spPr>
        <p:txBody>
          <a:bodyPr wrap="square" rtlCol="0">
            <a:spAutoFit/>
          </a:bodyPr>
          <a:lstStyle/>
          <a:p>
            <a:r>
              <a:rPr lang="es-ES_tradnl" sz="2800" dirty="0" smtClean="0">
                <a:latin typeface="+mn-lt"/>
              </a:rPr>
              <a:t>Existe heterogeneidad genética  entre aislamientos de </a:t>
            </a:r>
            <a:r>
              <a:rPr lang="es-ES" sz="2800" i="1" dirty="0" smtClean="0">
                <a:latin typeface="+mn-lt"/>
              </a:rPr>
              <a:t>Staphylococcus aureus</a:t>
            </a:r>
            <a:r>
              <a:rPr lang="es-ES" sz="2800" b="1" dirty="0" smtClean="0">
                <a:latin typeface="+mn-lt"/>
              </a:rPr>
              <a:t>  </a:t>
            </a:r>
            <a:r>
              <a:rPr lang="es-ES" sz="2800" dirty="0" smtClean="0">
                <a:latin typeface="+mn-lt"/>
              </a:rPr>
              <a:t>obtenidos a partir de leche.</a:t>
            </a:r>
          </a:p>
          <a:p>
            <a:endParaRPr lang="es-ES" sz="2800" dirty="0" smtClean="0">
              <a:latin typeface="+mn-lt"/>
            </a:endParaRPr>
          </a:p>
          <a:p>
            <a:r>
              <a:rPr lang="es-ES" sz="2800" dirty="0" smtClean="0">
                <a:latin typeface="+mn-lt"/>
              </a:rPr>
              <a:t>Los métodos de tipificación de las regiones del gen coa y  </a:t>
            </a:r>
            <a:r>
              <a:rPr lang="es-ES" sz="2800" dirty="0" err="1" smtClean="0">
                <a:latin typeface="+mn-lt"/>
              </a:rPr>
              <a:t>RNAr</a:t>
            </a:r>
            <a:r>
              <a:rPr lang="es-ES" sz="2800" dirty="0" smtClean="0">
                <a:latin typeface="+mn-lt"/>
              </a:rPr>
              <a:t>  discriminan genotipos en cepas cubanas de </a:t>
            </a:r>
            <a:r>
              <a:rPr lang="es-ES" sz="2800" i="1" dirty="0" smtClean="0">
                <a:latin typeface="+mn-lt"/>
              </a:rPr>
              <a:t>Staphylococcus aureus</a:t>
            </a:r>
            <a:r>
              <a:rPr lang="es-ES" sz="2800" dirty="0" smtClean="0">
                <a:latin typeface="+mn-lt"/>
              </a:rPr>
              <a:t>.</a:t>
            </a:r>
            <a:endParaRPr lang="en-US" dirty="0">
              <a:latin typeface="+mn-lt"/>
            </a:endParaRPr>
          </a:p>
        </p:txBody>
      </p:sp>
      <p:pic>
        <p:nvPicPr>
          <p:cNvPr id="2" name="Picture 2" descr="I:\termociclador-pcr-reaccion-en-cadena-de-la-polimerasa-449013.jpg"/>
          <p:cNvPicPr>
            <a:picLocks noChangeAspect="1" noChangeArrowheads="1"/>
          </p:cNvPicPr>
          <p:nvPr/>
        </p:nvPicPr>
        <p:blipFill>
          <a:blip r:embed="rId13" cstate="print"/>
          <a:srcRect/>
          <a:stretch>
            <a:fillRect/>
          </a:stretch>
        </p:blipFill>
        <p:spPr bwMode="auto">
          <a:xfrm>
            <a:off x="13839825" y="35394654"/>
            <a:ext cx="2057400" cy="1981445"/>
          </a:xfrm>
          <a:prstGeom prst="rect">
            <a:avLst/>
          </a:prstGeom>
          <a:noFill/>
        </p:spPr>
      </p:pic>
      <p:pic>
        <p:nvPicPr>
          <p:cNvPr id="3" name="Picture 3" descr="D:\Pincha\imagenes para presentaciones\La_Habana modificada.jpg"/>
          <p:cNvPicPr>
            <a:picLocks noChangeAspect="1" noChangeArrowheads="1"/>
          </p:cNvPicPr>
          <p:nvPr/>
        </p:nvPicPr>
        <p:blipFill>
          <a:blip r:embed="rId14"/>
          <a:srcRect l="18656" t="11776" r="15265" b="25810"/>
          <a:stretch>
            <a:fillRect/>
          </a:stretch>
        </p:blipFill>
        <p:spPr bwMode="auto">
          <a:xfrm>
            <a:off x="8734425" y="17030700"/>
            <a:ext cx="7772400" cy="4038600"/>
          </a:xfrm>
          <a:prstGeom prst="rect">
            <a:avLst/>
          </a:prstGeom>
          <a:noFill/>
        </p:spPr>
      </p:pic>
      <p:sp>
        <p:nvSpPr>
          <p:cNvPr id="53" name="52 CuadroTexto"/>
          <p:cNvSpPr txBox="1"/>
          <p:nvPr/>
        </p:nvSpPr>
        <p:spPr>
          <a:xfrm>
            <a:off x="5991225" y="12915900"/>
            <a:ext cx="6858000" cy="584775"/>
          </a:xfrm>
          <a:prstGeom prst="rect">
            <a:avLst/>
          </a:prstGeom>
          <a:noFill/>
        </p:spPr>
        <p:txBody>
          <a:bodyPr wrap="square" rtlCol="0">
            <a:spAutoFit/>
          </a:bodyPr>
          <a:lstStyle/>
          <a:p>
            <a:r>
              <a:rPr lang="es-ES" sz="3200" dirty="0" smtClean="0"/>
              <a:t>Muestreo y origen de las cepas</a:t>
            </a:r>
            <a:endParaRPr lang="en-US" sz="3200" dirty="0"/>
          </a:p>
        </p:txBody>
      </p:sp>
      <p:sp>
        <p:nvSpPr>
          <p:cNvPr id="54" name="53 CuadroTexto"/>
          <p:cNvSpPr txBox="1"/>
          <p:nvPr/>
        </p:nvSpPr>
        <p:spPr>
          <a:xfrm>
            <a:off x="6219825" y="28536900"/>
            <a:ext cx="6553200" cy="584775"/>
          </a:xfrm>
          <a:prstGeom prst="rect">
            <a:avLst/>
          </a:prstGeom>
          <a:noFill/>
        </p:spPr>
        <p:txBody>
          <a:bodyPr wrap="square" rtlCol="0">
            <a:spAutoFit/>
          </a:bodyPr>
          <a:lstStyle/>
          <a:p>
            <a:r>
              <a:rPr lang="es-ES" sz="3200" dirty="0" smtClean="0"/>
              <a:t>Procedimiento analítico</a:t>
            </a:r>
            <a:endParaRPr lang="en-US" sz="3200" dirty="0"/>
          </a:p>
        </p:txBody>
      </p:sp>
      <p:sp>
        <p:nvSpPr>
          <p:cNvPr id="56" name="55 CuadroTexto"/>
          <p:cNvSpPr txBox="1"/>
          <p:nvPr/>
        </p:nvSpPr>
        <p:spPr>
          <a:xfrm>
            <a:off x="6219825" y="30345846"/>
            <a:ext cx="3429000" cy="477054"/>
          </a:xfrm>
          <a:prstGeom prst="rect">
            <a:avLst/>
          </a:prstGeom>
          <a:noFill/>
        </p:spPr>
        <p:txBody>
          <a:bodyPr wrap="square" rtlCol="0">
            <a:spAutoFit/>
          </a:bodyPr>
          <a:lstStyle/>
          <a:p>
            <a:r>
              <a:rPr lang="es-ES" dirty="0" smtClean="0"/>
              <a:t>Extracción de ADN</a:t>
            </a:r>
            <a:endParaRPr lang="en-US" dirty="0"/>
          </a:p>
        </p:txBody>
      </p:sp>
      <p:sp>
        <p:nvSpPr>
          <p:cNvPr id="57" name="56 CuadroTexto"/>
          <p:cNvSpPr txBox="1"/>
          <p:nvPr/>
        </p:nvSpPr>
        <p:spPr>
          <a:xfrm>
            <a:off x="13839825" y="32860446"/>
            <a:ext cx="3124200" cy="477054"/>
          </a:xfrm>
          <a:prstGeom prst="rect">
            <a:avLst/>
          </a:prstGeom>
          <a:noFill/>
        </p:spPr>
        <p:txBody>
          <a:bodyPr wrap="square" rtlCol="0">
            <a:spAutoFit/>
          </a:bodyPr>
          <a:lstStyle/>
          <a:p>
            <a:r>
              <a:rPr lang="es-ES" dirty="0" smtClean="0"/>
              <a:t>Amplificación</a:t>
            </a:r>
            <a:endParaRPr lang="en-US" dirty="0"/>
          </a:p>
        </p:txBody>
      </p:sp>
      <p:sp>
        <p:nvSpPr>
          <p:cNvPr id="58" name="57 CuadroTexto"/>
          <p:cNvSpPr txBox="1"/>
          <p:nvPr/>
        </p:nvSpPr>
        <p:spPr>
          <a:xfrm>
            <a:off x="3171825" y="35679846"/>
            <a:ext cx="4038600" cy="477054"/>
          </a:xfrm>
          <a:prstGeom prst="rect">
            <a:avLst/>
          </a:prstGeom>
          <a:noFill/>
        </p:spPr>
        <p:txBody>
          <a:bodyPr wrap="square" rtlCol="0">
            <a:spAutoFit/>
          </a:bodyPr>
          <a:lstStyle/>
          <a:p>
            <a:r>
              <a:rPr lang="es-ES" dirty="0" smtClean="0"/>
              <a:t>Electroforesis en Agarosa</a:t>
            </a:r>
            <a:endParaRPr lang="en-US" dirty="0"/>
          </a:p>
        </p:txBody>
      </p:sp>
      <p:sp>
        <p:nvSpPr>
          <p:cNvPr id="59" name="58 Flecha derecha"/>
          <p:cNvSpPr/>
          <p:nvPr/>
        </p:nvSpPr>
        <p:spPr bwMode="auto">
          <a:xfrm rot="10800000">
            <a:off x="7667625" y="35547300"/>
            <a:ext cx="1905000" cy="762000"/>
          </a:xfrm>
          <a:prstGeom prst="rightArrow">
            <a:avLst/>
          </a:prstGeom>
          <a:solidFill>
            <a:schemeClr val="accent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6800" b="0" i="0" u="none" strike="noStrike" cap="none" normalizeH="0" baseline="0" smtClean="0">
              <a:ln>
                <a:noFill/>
              </a:ln>
              <a:solidFill>
                <a:schemeClr val="tx1"/>
              </a:solidFill>
              <a:effectLst/>
              <a:latin typeface="Arial" charset="0"/>
            </a:endParaRPr>
          </a:p>
        </p:txBody>
      </p:sp>
      <p:sp>
        <p:nvSpPr>
          <p:cNvPr id="60" name="59 CuadroTexto"/>
          <p:cNvSpPr txBox="1"/>
          <p:nvPr/>
        </p:nvSpPr>
        <p:spPr>
          <a:xfrm>
            <a:off x="2181225" y="21831300"/>
            <a:ext cx="4572000" cy="584775"/>
          </a:xfrm>
          <a:prstGeom prst="rect">
            <a:avLst/>
          </a:prstGeom>
          <a:noFill/>
        </p:spPr>
        <p:txBody>
          <a:bodyPr wrap="square" rtlCol="0">
            <a:spAutoFit/>
          </a:bodyPr>
          <a:lstStyle/>
          <a:p>
            <a:r>
              <a:rPr lang="es-ES" sz="3200" dirty="0" smtClean="0"/>
              <a:t>Muestra individual</a:t>
            </a:r>
            <a:endParaRPr lang="en-US" sz="3200" dirty="0"/>
          </a:p>
        </p:txBody>
      </p:sp>
      <p:sp>
        <p:nvSpPr>
          <p:cNvPr id="61" name="60 Rectángulo"/>
          <p:cNvSpPr/>
          <p:nvPr/>
        </p:nvSpPr>
        <p:spPr>
          <a:xfrm>
            <a:off x="18564225" y="17564100"/>
            <a:ext cx="5562600" cy="900246"/>
          </a:xfrm>
          <a:prstGeom prst="rect">
            <a:avLst/>
          </a:prstGeom>
        </p:spPr>
        <p:txBody>
          <a:bodyPr wrap="square">
            <a:spAutoFit/>
          </a:bodyPr>
          <a:lstStyle/>
          <a:p>
            <a:r>
              <a:rPr lang="es-ES" sz="1050" dirty="0" smtClean="0"/>
              <a:t>FIGURA 1</a:t>
            </a:r>
            <a:r>
              <a:rPr lang="es-ES" sz="1050" b="1" dirty="0" smtClean="0"/>
              <a:t>. Electroforesis en gel de agarosa al 1.5% de los productos del PCR para variabilidad en el gen coa. Línea 1: Control negativo de agua, línea 2: Patrón de peso Molecular 50-1500pb (</a:t>
            </a:r>
            <a:r>
              <a:rPr lang="es-ES" sz="1050" b="1" dirty="0" err="1" smtClean="0"/>
              <a:t>Bio</a:t>
            </a:r>
            <a:r>
              <a:rPr lang="es-ES" sz="1050" b="1" dirty="0" smtClean="0"/>
              <a:t>-rad), línea 3: aislado 3, línea 4: aislado 12, línea 5: aislado 14, línea 6: aislado 18, línea 7: aislado 23, línea 8: aislado 24, línea 9: aislado 25 y línea 10: control positivo (S. aureus: cepa ATCC 5638)</a:t>
            </a:r>
            <a:endParaRPr lang="en-US" sz="1050" dirty="0"/>
          </a:p>
        </p:txBody>
      </p:sp>
      <p:sp>
        <p:nvSpPr>
          <p:cNvPr id="62" name="61 Rectángulo"/>
          <p:cNvSpPr/>
          <p:nvPr/>
        </p:nvSpPr>
        <p:spPr>
          <a:xfrm>
            <a:off x="24584025" y="17487900"/>
            <a:ext cx="5715000" cy="900246"/>
          </a:xfrm>
          <a:prstGeom prst="rect">
            <a:avLst/>
          </a:prstGeom>
        </p:spPr>
        <p:txBody>
          <a:bodyPr wrap="square">
            <a:spAutoFit/>
          </a:bodyPr>
          <a:lstStyle/>
          <a:p>
            <a:r>
              <a:rPr lang="es-ES" sz="1050" dirty="0" smtClean="0"/>
              <a:t>FIGURA 2. </a:t>
            </a:r>
            <a:r>
              <a:rPr lang="es-ES" sz="1050" b="1" dirty="0" smtClean="0"/>
              <a:t>Electroforesis en gel de agarosa al 1.5% de los productos amplificados por PCR para </a:t>
            </a:r>
            <a:r>
              <a:rPr lang="es-ES" sz="1050" b="1" dirty="0" err="1" smtClean="0"/>
              <a:t>ribotipaje</a:t>
            </a:r>
            <a:r>
              <a:rPr lang="es-ES" sz="1050" b="1" dirty="0" smtClean="0"/>
              <a:t> en región </a:t>
            </a:r>
            <a:r>
              <a:rPr lang="es-ES" sz="1050" b="1" dirty="0" err="1" smtClean="0"/>
              <a:t>intergénica</a:t>
            </a:r>
            <a:r>
              <a:rPr lang="es-ES" sz="1050" b="1" dirty="0" smtClean="0"/>
              <a:t> del </a:t>
            </a:r>
            <a:r>
              <a:rPr lang="es-ES" sz="1050" b="1" dirty="0" err="1" smtClean="0"/>
              <a:t>ARNr</a:t>
            </a:r>
            <a:r>
              <a:rPr lang="es-ES" sz="1050" b="1" dirty="0" smtClean="0"/>
              <a:t>. Línea 1: Control negativo de agua, línea 2: Patrón de peso Molecular de 100pb (PROMEGA), línea 3: aislado 3, línea 4: aislado 12, línea 5: aislado 14, línea 6: aislado 18, línea 7: aislado 23, línea 8: aislado 24, línea 9: aislado 25 y línea 10: control positivo (S. aureus: cepa ATCC 5638).</a:t>
            </a:r>
            <a:endParaRPr lang="en-US" sz="1050" dirty="0"/>
          </a:p>
        </p:txBody>
      </p:sp>
      <p:sp>
        <p:nvSpPr>
          <p:cNvPr id="63" name="62 Rectángulo"/>
          <p:cNvSpPr/>
          <p:nvPr/>
        </p:nvSpPr>
        <p:spPr>
          <a:xfrm>
            <a:off x="20164425" y="21145500"/>
            <a:ext cx="7019229" cy="307777"/>
          </a:xfrm>
          <a:prstGeom prst="rect">
            <a:avLst/>
          </a:prstGeom>
        </p:spPr>
        <p:txBody>
          <a:bodyPr wrap="none">
            <a:spAutoFit/>
          </a:bodyPr>
          <a:lstStyle/>
          <a:p>
            <a:r>
              <a:rPr lang="es-ES" sz="1400" dirty="0" smtClean="0"/>
              <a:t>Tabla 1. </a:t>
            </a:r>
            <a:r>
              <a:rPr lang="es-ES" sz="1400" b="1" dirty="0" smtClean="0"/>
              <a:t>Distribución de los aislados de S. aureus según origen y tipaje asignado</a:t>
            </a:r>
            <a:endParaRPr lang="en-US" sz="1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6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6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2338</TotalTime>
  <Words>646</Words>
  <Application>Microsoft Office PowerPoint</Application>
  <PresentationFormat>Personalizado</PresentationFormat>
  <Paragraphs>67</Paragraphs>
  <Slides>1</Slides>
  <Notes>1</Notes>
  <HiddenSlides>0</HiddenSlides>
  <MMClips>0</MMClips>
  <ScaleCrop>false</ScaleCrop>
  <HeadingPairs>
    <vt:vector size="4" baseType="variant">
      <vt:variant>
        <vt:lpstr>Tema</vt:lpstr>
      </vt:variant>
      <vt:variant>
        <vt:i4>1</vt:i4>
      </vt:variant>
      <vt:variant>
        <vt:lpstr>Títulos de diapositiva</vt:lpstr>
      </vt:variant>
      <vt:variant>
        <vt:i4>1</vt:i4>
      </vt:variant>
    </vt:vector>
  </HeadingPairs>
  <TitlesOfParts>
    <vt:vector size="2" baseType="lpstr">
      <vt:lpstr>Default Design</vt:lpstr>
      <vt:lpstr>Diapositiva 1</vt:lpstr>
    </vt:vector>
  </TitlesOfParts>
  <Company>House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Manta</dc:creator>
  <cp:lastModifiedBy>Joan</cp:lastModifiedBy>
  <cp:revision>180</cp:revision>
  <dcterms:created xsi:type="dcterms:W3CDTF">2006-06-22T18:43:12Z</dcterms:created>
  <dcterms:modified xsi:type="dcterms:W3CDTF">2011-04-28T07:49:11Z</dcterms:modified>
</cp:coreProperties>
</file>